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e8aad13650b42a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8a0a2a954964a9f"/>
  </p:sldMasterIdLst>
  <p:sldIdLst>
    <p:sldId xmlns:r="http://schemas.openxmlformats.org/officeDocument/2006/relationships" id="256" r:id="R551859fdb91543d1"/>
    <p:sldId xmlns:r="http://schemas.openxmlformats.org/officeDocument/2006/relationships" id="257" r:id="Rf40369a5a9d04ee9"/>
    <p:sldId xmlns:r="http://schemas.openxmlformats.org/officeDocument/2006/relationships" id="258" r:id="R40ce52872ee84af7"/>
    <p:sldId xmlns:r="http://schemas.openxmlformats.org/officeDocument/2006/relationships" id="259" r:id="R33d062232dff48c2"/>
    <p:sldId xmlns:r="http://schemas.openxmlformats.org/officeDocument/2006/relationships" id="260" r:id="R923f1075726c426b"/>
    <p:sldId xmlns:r="http://schemas.openxmlformats.org/officeDocument/2006/relationships" id="261" r:id="R516b48c6e44f465b"/>
    <p:sldId xmlns:r="http://schemas.openxmlformats.org/officeDocument/2006/relationships" id="262" r:id="Rca2fd729f8004a7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a0a2a954964a9f" /><Relationship Type="http://schemas.openxmlformats.org/officeDocument/2006/relationships/slide" Target="/ppt/slides/slide1.xml" Id="R551859fdb91543d1" /><Relationship Type="http://schemas.openxmlformats.org/officeDocument/2006/relationships/slide" Target="/ppt/slides/slide2.xml" Id="Rf40369a5a9d04ee9" /><Relationship Type="http://schemas.openxmlformats.org/officeDocument/2006/relationships/slide" Target="/ppt/slides/slide3.xml" Id="R40ce52872ee84af7" /><Relationship Type="http://schemas.openxmlformats.org/officeDocument/2006/relationships/slide" Target="/ppt/slides/slide4.xml" Id="R33d062232dff48c2" /><Relationship Type="http://schemas.openxmlformats.org/officeDocument/2006/relationships/slide" Target="/ppt/slides/slide5.xml" Id="R923f1075726c426b" /><Relationship Type="http://schemas.openxmlformats.org/officeDocument/2006/relationships/slide" Target="/ppt/slides/slide6.xml" Id="R516b48c6e44f465b" /><Relationship Type="http://schemas.openxmlformats.org/officeDocument/2006/relationships/slide" Target="/ppt/slides/slide7.xml" Id="Rca2fd729f8004a7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d629b36377428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eddf12a8a84a8a" /><Relationship Type="http://schemas.openxmlformats.org/officeDocument/2006/relationships/theme" Target="/ppt/slideMasters/theme/theme1.xml" Id="Raac1adfb5ab049f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4eddf12a8a84a8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fd2daa3ffd45c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69fff50f81422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fa2fd9767e498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394883e88147a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885b94d5204a0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9c7dfb604e4e2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de0099fed8486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GEFA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GEFA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GEFA EIENDOM AS ble etablert [år] og holder til i Tromsø.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GEFA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GEFA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GEFA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−227 400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19 852 824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78 724 955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84 350 482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GEFA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FALK EDVARD SIGURD  –  66,0 %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FALK SOLVEIG A T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FALK GURO ELISABET  –  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HERTZBERG KJERSTI BEATE  –  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HERTZBERG METTE CHRISTIN  –  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HERTZBERG TRINE IREN  –  4,0 %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GEFA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Newsec Basale AS, Stakkevollvegen 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9010 Tromsø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77 68 62 51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982 089 042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GEFA EIENDOM AS</a:t>
            </a:r>
          </a:p>
        </p:txBody>
      </p:sp>
    </p:spTree>
  </p:cSld>
  <p:clrMapOvr>
    <a:masterClrMapping xmlns:a="http://schemas.openxmlformats.org/drawingml/2006/main"/>
  </p:clrMapOvr>
</p:sld>
</file>