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b94d583d13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86b738a404a49"/>
  </p:sldMasterIdLst>
  <p:sldIdLst>
    <p:sldId xmlns:r="http://schemas.openxmlformats.org/officeDocument/2006/relationships" id="256" r:id="R7f59fbaea344400d"/>
    <p:sldId xmlns:r="http://schemas.openxmlformats.org/officeDocument/2006/relationships" id="257" r:id="Raf16d1d16e954648"/>
    <p:sldId xmlns:r="http://schemas.openxmlformats.org/officeDocument/2006/relationships" id="258" r:id="Re00bba79f86b42af"/>
    <p:sldId xmlns:r="http://schemas.openxmlformats.org/officeDocument/2006/relationships" id="259" r:id="Rcaefe3e37d9f4706"/>
    <p:sldId xmlns:r="http://schemas.openxmlformats.org/officeDocument/2006/relationships" id="260" r:id="Rb2550eeaccf6456c"/>
    <p:sldId xmlns:r="http://schemas.openxmlformats.org/officeDocument/2006/relationships" id="261" r:id="R8d6b67a56b27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86b738a404a49" /><Relationship Type="http://schemas.openxmlformats.org/officeDocument/2006/relationships/slide" Target="/ppt/slides/slide1.xml" Id="R7f59fbaea344400d" /><Relationship Type="http://schemas.openxmlformats.org/officeDocument/2006/relationships/slide" Target="/ppt/slides/slide2.xml" Id="Raf16d1d16e954648" /><Relationship Type="http://schemas.openxmlformats.org/officeDocument/2006/relationships/slide" Target="/ppt/slides/slide3.xml" Id="Re00bba79f86b42af" /><Relationship Type="http://schemas.openxmlformats.org/officeDocument/2006/relationships/slide" Target="/ppt/slides/slide4.xml" Id="Rcaefe3e37d9f4706" /><Relationship Type="http://schemas.openxmlformats.org/officeDocument/2006/relationships/slide" Target="/ppt/slides/slide5.xml" Id="Rb2550eeaccf6456c" /><Relationship Type="http://schemas.openxmlformats.org/officeDocument/2006/relationships/slide" Target="/ppt/slides/slide6.xml" Id="R8d6b67a56b27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7147db801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3cf839aab483e" /><Relationship Type="http://schemas.openxmlformats.org/officeDocument/2006/relationships/theme" Target="/ppt/slideMasters/theme/theme1.xml" Id="Redacda230a07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3cf839aab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9954e19841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b43df1fc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60ab66cc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fe7cc42e9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769044bf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cbebd11d740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