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dcea59b3a447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ef5fceed2e452e"/>
  </p:sldMasterIdLst>
  <p:sldIdLst>
    <p:sldId xmlns:r="http://schemas.openxmlformats.org/officeDocument/2006/relationships" id="256" r:id="Rc3a646b699834b0d"/>
    <p:sldId xmlns:r="http://schemas.openxmlformats.org/officeDocument/2006/relationships" id="257" r:id="Rd5a9cac76b374055"/>
    <p:sldId xmlns:r="http://schemas.openxmlformats.org/officeDocument/2006/relationships" id="258" r:id="R545525e4e1504b9a"/>
    <p:sldId xmlns:r="http://schemas.openxmlformats.org/officeDocument/2006/relationships" id="259" r:id="R18b9cb9b7afa4024"/>
    <p:sldId xmlns:r="http://schemas.openxmlformats.org/officeDocument/2006/relationships" id="260" r:id="R895a9ae1ace24d80"/>
    <p:sldId xmlns:r="http://schemas.openxmlformats.org/officeDocument/2006/relationships" id="261" r:id="R540c86f080da46ba"/>
    <p:sldId xmlns:r="http://schemas.openxmlformats.org/officeDocument/2006/relationships" id="262" r:id="Rc7513b58b32f49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ef5fceed2e452e" /><Relationship Type="http://schemas.openxmlformats.org/officeDocument/2006/relationships/slide" Target="/ppt/slides/slide1.xml" Id="Rc3a646b699834b0d" /><Relationship Type="http://schemas.openxmlformats.org/officeDocument/2006/relationships/slide" Target="/ppt/slides/slide2.xml" Id="Rd5a9cac76b374055" /><Relationship Type="http://schemas.openxmlformats.org/officeDocument/2006/relationships/slide" Target="/ppt/slides/slide3.xml" Id="R545525e4e1504b9a" /><Relationship Type="http://schemas.openxmlformats.org/officeDocument/2006/relationships/slide" Target="/ppt/slides/slide4.xml" Id="R18b9cb9b7afa4024" /><Relationship Type="http://schemas.openxmlformats.org/officeDocument/2006/relationships/slide" Target="/ppt/slides/slide5.xml" Id="R895a9ae1ace24d80" /><Relationship Type="http://schemas.openxmlformats.org/officeDocument/2006/relationships/slide" Target="/ppt/slides/slide6.xml" Id="R540c86f080da46ba" /><Relationship Type="http://schemas.openxmlformats.org/officeDocument/2006/relationships/slide" Target="/ppt/slides/slide7.xml" Id="Rc7513b58b32f49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079465f23f4d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6be50a8d242d2" /><Relationship Type="http://schemas.openxmlformats.org/officeDocument/2006/relationships/theme" Target="/ppt/slideMasters/theme/theme1.xml" Id="Rd4934e27de3c4a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06be50a8d242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b9c5031b34c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77afe5faa4b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3f025c62f43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dcf9ad18242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7c44baf5b49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7afee183f4b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063e06e9f44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 VOSS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 VOSS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1 275 416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372 731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296 016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302 525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1 089 668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RIGAR AS  –  95,2 %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PETERSEN  –  4,8 %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Arild Petersen, Hestavangen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52 14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post@revisjonvoss.no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982 067 324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