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0173fab7374b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c80f3eacc54276"/>
  </p:sldMasterIdLst>
  <p:sldIdLst>
    <p:sldId xmlns:r="http://schemas.openxmlformats.org/officeDocument/2006/relationships" id="256" r:id="R7f8d195bbd244778"/>
    <p:sldId xmlns:r="http://schemas.openxmlformats.org/officeDocument/2006/relationships" id="257" r:id="Rbb8128c1e157455d"/>
    <p:sldId xmlns:r="http://schemas.openxmlformats.org/officeDocument/2006/relationships" id="258" r:id="R7a97dba737e5480f"/>
    <p:sldId xmlns:r="http://schemas.openxmlformats.org/officeDocument/2006/relationships" id="259" r:id="Rd17e93ab28224f14"/>
    <p:sldId xmlns:r="http://schemas.openxmlformats.org/officeDocument/2006/relationships" id="260" r:id="R5eaf8e01d78942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c80f3eacc54276" /><Relationship Type="http://schemas.openxmlformats.org/officeDocument/2006/relationships/slide" Target="/ppt/slides/slide1.xml" Id="R7f8d195bbd244778" /><Relationship Type="http://schemas.openxmlformats.org/officeDocument/2006/relationships/slide" Target="/ppt/slides/slide2.xml" Id="Rbb8128c1e157455d" /><Relationship Type="http://schemas.openxmlformats.org/officeDocument/2006/relationships/slide" Target="/ppt/slides/slide3.xml" Id="R7a97dba737e5480f" /><Relationship Type="http://schemas.openxmlformats.org/officeDocument/2006/relationships/slide" Target="/ppt/slides/slide4.xml" Id="Rd17e93ab28224f14" /><Relationship Type="http://schemas.openxmlformats.org/officeDocument/2006/relationships/slide" Target="/ppt/slides/slide5.xml" Id="R5eaf8e01d78942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42bcb50bba46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881767d30a4fa2" /><Relationship Type="http://schemas.openxmlformats.org/officeDocument/2006/relationships/theme" Target="/ppt/slideMasters/theme/theme1.xml" Id="R6654b4f3483d40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881767d30a4f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38297424a442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3c188d0ab745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4c1ba5ac0649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c246e314134a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ea9f5089c445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AKTIMED OSLO SENTRUM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AKTIMED OSLO SENTRUM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AKTIMED OSLO SENTRUM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AKTIMED OSLO SENTRUM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AKTIMED OSLO SENTRUM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AKTIMED OSLO SENTRUM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982 006 708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AKTIMED OSLO SENTRUM AS</a:t>
            </a:r>
          </a:p>
        </p:txBody>
      </p:sp>
    </p:spTree>
  </p:cSld>
  <p:clrMapOvr>
    <a:masterClrMapping xmlns:a="http://schemas.openxmlformats.org/drawingml/2006/main"/>
  </p:clrMapOvr>
</p:sld>
</file>