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c0289f1a0c4c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e79a9a9b134fc0"/>
  </p:sldMasterIdLst>
  <p:sldIdLst>
    <p:sldId xmlns:r="http://schemas.openxmlformats.org/officeDocument/2006/relationships" id="256" r:id="R2524ea45a56f416d"/>
    <p:sldId xmlns:r="http://schemas.openxmlformats.org/officeDocument/2006/relationships" id="257" r:id="Ra58d8501fdc94d79"/>
    <p:sldId xmlns:r="http://schemas.openxmlformats.org/officeDocument/2006/relationships" id="258" r:id="Rf5b01ffeee344279"/>
    <p:sldId xmlns:r="http://schemas.openxmlformats.org/officeDocument/2006/relationships" id="259" r:id="Rc29f84a8e6ec459a"/>
    <p:sldId xmlns:r="http://schemas.openxmlformats.org/officeDocument/2006/relationships" id="260" r:id="Rbff18764a5d946b5"/>
    <p:sldId xmlns:r="http://schemas.openxmlformats.org/officeDocument/2006/relationships" id="261" r:id="R454de6ca387e42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79a9a9b134fc0" /><Relationship Type="http://schemas.openxmlformats.org/officeDocument/2006/relationships/slide" Target="/ppt/slides/slide1.xml" Id="R2524ea45a56f416d" /><Relationship Type="http://schemas.openxmlformats.org/officeDocument/2006/relationships/slide" Target="/ppt/slides/slide2.xml" Id="Ra58d8501fdc94d79" /><Relationship Type="http://schemas.openxmlformats.org/officeDocument/2006/relationships/slide" Target="/ppt/slides/slide3.xml" Id="Rf5b01ffeee344279" /><Relationship Type="http://schemas.openxmlformats.org/officeDocument/2006/relationships/slide" Target="/ppt/slides/slide4.xml" Id="Rc29f84a8e6ec459a" /><Relationship Type="http://schemas.openxmlformats.org/officeDocument/2006/relationships/slide" Target="/ppt/slides/slide5.xml" Id="Rbff18764a5d946b5" /><Relationship Type="http://schemas.openxmlformats.org/officeDocument/2006/relationships/slide" Target="/ppt/slides/slide6.xml" Id="R454de6ca387e42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3c37418d140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aec0f394244e8" /><Relationship Type="http://schemas.openxmlformats.org/officeDocument/2006/relationships/theme" Target="/ppt/slideMasters/theme/theme1.xml" Id="R29e75be40d2442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aaec0f394244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2abdc19eb49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bfcb3332342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f944dad3345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9f642db5840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5002d36e643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7c8e22a284f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