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467ab6d23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92b8906094c50"/>
  </p:sldMasterIdLst>
  <p:sldIdLst>
    <p:sldId xmlns:r="http://schemas.openxmlformats.org/officeDocument/2006/relationships" id="256" r:id="R9aa412a3ea754cda"/>
    <p:sldId xmlns:r="http://schemas.openxmlformats.org/officeDocument/2006/relationships" id="257" r:id="Rb665fff88b254f4c"/>
    <p:sldId xmlns:r="http://schemas.openxmlformats.org/officeDocument/2006/relationships" id="258" r:id="R19fe10def23443da"/>
    <p:sldId xmlns:r="http://schemas.openxmlformats.org/officeDocument/2006/relationships" id="259" r:id="R0c2350f70d964a30"/>
    <p:sldId xmlns:r="http://schemas.openxmlformats.org/officeDocument/2006/relationships" id="260" r:id="Refe71d712bf24f0a"/>
    <p:sldId xmlns:r="http://schemas.openxmlformats.org/officeDocument/2006/relationships" id="261" r:id="R365358e6f3594c88"/>
    <p:sldId xmlns:r="http://schemas.openxmlformats.org/officeDocument/2006/relationships" id="262" r:id="Rd1c2539076d5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92b8906094c50" /><Relationship Type="http://schemas.openxmlformats.org/officeDocument/2006/relationships/slide" Target="/ppt/slides/slide1.xml" Id="R9aa412a3ea754cda" /><Relationship Type="http://schemas.openxmlformats.org/officeDocument/2006/relationships/slide" Target="/ppt/slides/slide2.xml" Id="Rb665fff88b254f4c" /><Relationship Type="http://schemas.openxmlformats.org/officeDocument/2006/relationships/slide" Target="/ppt/slides/slide3.xml" Id="R19fe10def23443da" /><Relationship Type="http://schemas.openxmlformats.org/officeDocument/2006/relationships/slide" Target="/ppt/slides/slide4.xml" Id="R0c2350f70d964a30" /><Relationship Type="http://schemas.openxmlformats.org/officeDocument/2006/relationships/slide" Target="/ppt/slides/slide5.xml" Id="Refe71d712bf24f0a" /><Relationship Type="http://schemas.openxmlformats.org/officeDocument/2006/relationships/slide" Target="/ppt/slides/slide6.xml" Id="R365358e6f3594c88" /><Relationship Type="http://schemas.openxmlformats.org/officeDocument/2006/relationships/slide" Target="/ppt/slides/slide7.xml" Id="Rd1c2539076d5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e80bf837d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dd6acc0d4453" /><Relationship Type="http://schemas.openxmlformats.org/officeDocument/2006/relationships/theme" Target="/ppt/slideMasters/theme/theme1.xml" Id="Rd5c8e6543cf5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ddd6acc0d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e3194878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801970eb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228f28db2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68bd74f66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49aeea17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7b63ed79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dae4febe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