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4feda6716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082e51ef5449a"/>
  </p:sldMasterIdLst>
  <p:sldIdLst>
    <p:sldId xmlns:r="http://schemas.openxmlformats.org/officeDocument/2006/relationships" id="256" r:id="R899cd42e2f1e42b7"/>
    <p:sldId xmlns:r="http://schemas.openxmlformats.org/officeDocument/2006/relationships" id="257" r:id="Rd41c66ca2a31475f"/>
    <p:sldId xmlns:r="http://schemas.openxmlformats.org/officeDocument/2006/relationships" id="258" r:id="R2b059dacc99448b4"/>
    <p:sldId xmlns:r="http://schemas.openxmlformats.org/officeDocument/2006/relationships" id="259" r:id="Rdb29c59dd22d43ae"/>
    <p:sldId xmlns:r="http://schemas.openxmlformats.org/officeDocument/2006/relationships" id="260" r:id="R89c728ebd9b24312"/>
    <p:sldId xmlns:r="http://schemas.openxmlformats.org/officeDocument/2006/relationships" id="261" r:id="R4527ee0fc0714a33"/>
    <p:sldId xmlns:r="http://schemas.openxmlformats.org/officeDocument/2006/relationships" id="262" r:id="Rf63622fa8815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082e51ef5449a" /><Relationship Type="http://schemas.openxmlformats.org/officeDocument/2006/relationships/slide" Target="/ppt/slides/slide1.xml" Id="R899cd42e2f1e42b7" /><Relationship Type="http://schemas.openxmlformats.org/officeDocument/2006/relationships/slide" Target="/ppt/slides/slide2.xml" Id="Rd41c66ca2a31475f" /><Relationship Type="http://schemas.openxmlformats.org/officeDocument/2006/relationships/slide" Target="/ppt/slides/slide3.xml" Id="R2b059dacc99448b4" /><Relationship Type="http://schemas.openxmlformats.org/officeDocument/2006/relationships/slide" Target="/ppt/slides/slide4.xml" Id="Rdb29c59dd22d43ae" /><Relationship Type="http://schemas.openxmlformats.org/officeDocument/2006/relationships/slide" Target="/ppt/slides/slide5.xml" Id="R89c728ebd9b24312" /><Relationship Type="http://schemas.openxmlformats.org/officeDocument/2006/relationships/slide" Target="/ppt/slides/slide6.xml" Id="R4527ee0fc0714a33" /><Relationship Type="http://schemas.openxmlformats.org/officeDocument/2006/relationships/slide" Target="/ppt/slides/slide7.xml" Id="Rf63622fa8815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e90fa5798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99180fe24063" /><Relationship Type="http://schemas.openxmlformats.org/officeDocument/2006/relationships/theme" Target="/ppt/slideMasters/theme/theme1.xml" Id="R7d8438dc4d9f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599180fe2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1fa6a245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d266627f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55ea63af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7b142bd0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5dcbb3162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30a13b59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9dd27589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