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a6fd1d7d5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111b022e946b2"/>
  </p:sldMasterIdLst>
  <p:sldIdLst>
    <p:sldId xmlns:r="http://schemas.openxmlformats.org/officeDocument/2006/relationships" id="256" r:id="R35c67d9a02124b38"/>
    <p:sldId xmlns:r="http://schemas.openxmlformats.org/officeDocument/2006/relationships" id="257" r:id="R2cf405fa64714038"/>
    <p:sldId xmlns:r="http://schemas.openxmlformats.org/officeDocument/2006/relationships" id="258" r:id="Rc69eac9b81194c38"/>
    <p:sldId xmlns:r="http://schemas.openxmlformats.org/officeDocument/2006/relationships" id="259" r:id="R7508b1646b644249"/>
    <p:sldId xmlns:r="http://schemas.openxmlformats.org/officeDocument/2006/relationships" id="260" r:id="R69a53b48544a44f7"/>
    <p:sldId xmlns:r="http://schemas.openxmlformats.org/officeDocument/2006/relationships" id="261" r:id="Ra16c507b35d34e69"/>
    <p:sldId xmlns:r="http://schemas.openxmlformats.org/officeDocument/2006/relationships" id="262" r:id="Ra49b5f823ac842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111b022e946b2" /><Relationship Type="http://schemas.openxmlformats.org/officeDocument/2006/relationships/slide" Target="/ppt/slides/slide1.xml" Id="R35c67d9a02124b38" /><Relationship Type="http://schemas.openxmlformats.org/officeDocument/2006/relationships/slide" Target="/ppt/slides/slide2.xml" Id="R2cf405fa64714038" /><Relationship Type="http://schemas.openxmlformats.org/officeDocument/2006/relationships/slide" Target="/ppt/slides/slide3.xml" Id="Rc69eac9b81194c38" /><Relationship Type="http://schemas.openxmlformats.org/officeDocument/2006/relationships/slide" Target="/ppt/slides/slide4.xml" Id="R7508b1646b644249" /><Relationship Type="http://schemas.openxmlformats.org/officeDocument/2006/relationships/slide" Target="/ppt/slides/slide5.xml" Id="R69a53b48544a44f7" /><Relationship Type="http://schemas.openxmlformats.org/officeDocument/2006/relationships/slide" Target="/ppt/slides/slide6.xml" Id="Ra16c507b35d34e69" /><Relationship Type="http://schemas.openxmlformats.org/officeDocument/2006/relationships/slide" Target="/ppt/slides/slide7.xml" Id="Ra49b5f823ac842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591afc47e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2077736014f7e" /><Relationship Type="http://schemas.openxmlformats.org/officeDocument/2006/relationships/theme" Target="/ppt/slideMasters/theme/theme1.xml" Id="R057a3099152b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207773601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6b7c0c095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4f7f68da5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7387e308a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b136aadc8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ef1ac14649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9d23e544041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9181831ce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MCM WESTBØ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40 630 615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81 713 469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83 192 834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OHANA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 –  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