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3e411231bf48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1569dff0c24ef8"/>
  </p:sldMasterIdLst>
  <p:sldIdLst>
    <p:sldId xmlns:r="http://schemas.openxmlformats.org/officeDocument/2006/relationships" id="256" r:id="R378807a19cfa41a9"/>
    <p:sldId xmlns:r="http://schemas.openxmlformats.org/officeDocument/2006/relationships" id="257" r:id="R391c2d0094794457"/>
    <p:sldId xmlns:r="http://schemas.openxmlformats.org/officeDocument/2006/relationships" id="258" r:id="R524a805ce1704656"/>
    <p:sldId xmlns:r="http://schemas.openxmlformats.org/officeDocument/2006/relationships" id="259" r:id="R35e9140739974bfe"/>
    <p:sldId xmlns:r="http://schemas.openxmlformats.org/officeDocument/2006/relationships" id="260" r:id="Rf776307f42534376"/>
    <p:sldId xmlns:r="http://schemas.openxmlformats.org/officeDocument/2006/relationships" id="261" r:id="R27118608b1d04350"/>
    <p:sldId xmlns:r="http://schemas.openxmlformats.org/officeDocument/2006/relationships" id="262" r:id="R10554654e63d43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1569dff0c24ef8" /><Relationship Type="http://schemas.openxmlformats.org/officeDocument/2006/relationships/slide" Target="/ppt/slides/slide1.xml" Id="R378807a19cfa41a9" /><Relationship Type="http://schemas.openxmlformats.org/officeDocument/2006/relationships/slide" Target="/ppt/slides/slide2.xml" Id="R391c2d0094794457" /><Relationship Type="http://schemas.openxmlformats.org/officeDocument/2006/relationships/slide" Target="/ppt/slides/slide3.xml" Id="R524a805ce1704656" /><Relationship Type="http://schemas.openxmlformats.org/officeDocument/2006/relationships/slide" Target="/ppt/slides/slide4.xml" Id="R35e9140739974bfe" /><Relationship Type="http://schemas.openxmlformats.org/officeDocument/2006/relationships/slide" Target="/ppt/slides/slide5.xml" Id="Rf776307f42534376" /><Relationship Type="http://schemas.openxmlformats.org/officeDocument/2006/relationships/slide" Target="/ppt/slides/slide6.xml" Id="R27118608b1d04350" /><Relationship Type="http://schemas.openxmlformats.org/officeDocument/2006/relationships/slide" Target="/ppt/slides/slide7.xml" Id="R10554654e63d43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ececc3fe7a4f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2977da51d4f36" /><Relationship Type="http://schemas.openxmlformats.org/officeDocument/2006/relationships/theme" Target="/ppt/slideMasters/theme/theme1.xml" Id="R8085a83f651f45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52977da51d4f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067145a8942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5995b9f3214d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5f901af5240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0bb59e94a41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f7226e5c647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ec68b6c174f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5b4fc846242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INFERENCE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INFERENCE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INFERENCE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INFERENCE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INFERENCE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INFERENCE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12 117 734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35 072 914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39 074 376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INFERENCE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INFERENCE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INFERENCE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Strømsveien 308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post@artisti.no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www.artisti.no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981 600 711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INFERENCE AS</a:t>
            </a:r>
          </a:p>
        </p:txBody>
      </p:sp>
    </p:spTree>
  </p:cSld>
  <p:clrMapOvr>
    <a:masterClrMapping xmlns:a="http://schemas.openxmlformats.org/drawingml/2006/main"/>
  </p:clrMapOvr>
</p:sld>
</file>