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ae7b86c9d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c2cda647e4ead"/>
  </p:sldMasterIdLst>
  <p:sldIdLst>
    <p:sldId xmlns:r="http://schemas.openxmlformats.org/officeDocument/2006/relationships" id="256" r:id="R874f6f4db5b14b4a"/>
    <p:sldId xmlns:r="http://schemas.openxmlformats.org/officeDocument/2006/relationships" id="257" r:id="R89a040df76ab4ae1"/>
    <p:sldId xmlns:r="http://schemas.openxmlformats.org/officeDocument/2006/relationships" id="258" r:id="R23ac31c045654d40"/>
    <p:sldId xmlns:r="http://schemas.openxmlformats.org/officeDocument/2006/relationships" id="259" r:id="Rb4761a0f17354c87"/>
    <p:sldId xmlns:r="http://schemas.openxmlformats.org/officeDocument/2006/relationships" id="260" r:id="R70eadd6e7f0f4cdf"/>
    <p:sldId xmlns:r="http://schemas.openxmlformats.org/officeDocument/2006/relationships" id="261" r:id="R294807ac7468400b"/>
    <p:sldId xmlns:r="http://schemas.openxmlformats.org/officeDocument/2006/relationships" id="262" r:id="R33a21776d536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c2cda647e4ead" /><Relationship Type="http://schemas.openxmlformats.org/officeDocument/2006/relationships/slide" Target="/ppt/slides/slide1.xml" Id="R874f6f4db5b14b4a" /><Relationship Type="http://schemas.openxmlformats.org/officeDocument/2006/relationships/slide" Target="/ppt/slides/slide2.xml" Id="R89a040df76ab4ae1" /><Relationship Type="http://schemas.openxmlformats.org/officeDocument/2006/relationships/slide" Target="/ppt/slides/slide3.xml" Id="R23ac31c045654d40" /><Relationship Type="http://schemas.openxmlformats.org/officeDocument/2006/relationships/slide" Target="/ppt/slides/slide4.xml" Id="Rb4761a0f17354c87" /><Relationship Type="http://schemas.openxmlformats.org/officeDocument/2006/relationships/slide" Target="/ppt/slides/slide5.xml" Id="R70eadd6e7f0f4cdf" /><Relationship Type="http://schemas.openxmlformats.org/officeDocument/2006/relationships/slide" Target="/ppt/slides/slide6.xml" Id="R294807ac7468400b" /><Relationship Type="http://schemas.openxmlformats.org/officeDocument/2006/relationships/slide" Target="/ppt/slides/slide7.xml" Id="R33a21776d536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32e322537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5b17876ac4814" /><Relationship Type="http://schemas.openxmlformats.org/officeDocument/2006/relationships/theme" Target="/ppt/slideMasters/theme/theme1.xml" Id="R752a6e5afe1a46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5b17876ac48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bf2398fb7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dcf2c2ee46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1421db390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39d76aa20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a76eac460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9000914a040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337cbdb644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