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c5b998771245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36375719b64c3d"/>
  </p:sldMasterIdLst>
  <p:sldIdLst>
    <p:sldId xmlns:r="http://schemas.openxmlformats.org/officeDocument/2006/relationships" id="256" r:id="R7470b3430e174767"/>
    <p:sldId xmlns:r="http://schemas.openxmlformats.org/officeDocument/2006/relationships" id="257" r:id="R15dd1dc311bc4553"/>
    <p:sldId xmlns:r="http://schemas.openxmlformats.org/officeDocument/2006/relationships" id="258" r:id="R0687ef7372124e0c"/>
    <p:sldId xmlns:r="http://schemas.openxmlformats.org/officeDocument/2006/relationships" id="259" r:id="R5131de66546046d3"/>
    <p:sldId xmlns:r="http://schemas.openxmlformats.org/officeDocument/2006/relationships" id="260" r:id="R6cdc4836fad64741"/>
    <p:sldId xmlns:r="http://schemas.openxmlformats.org/officeDocument/2006/relationships" id="261" r:id="R377c7e3356dd43b2"/>
    <p:sldId xmlns:r="http://schemas.openxmlformats.org/officeDocument/2006/relationships" id="262" r:id="R08569cd49dce4a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36375719b64c3d" /><Relationship Type="http://schemas.openxmlformats.org/officeDocument/2006/relationships/slide" Target="/ppt/slides/slide1.xml" Id="R7470b3430e174767" /><Relationship Type="http://schemas.openxmlformats.org/officeDocument/2006/relationships/slide" Target="/ppt/slides/slide2.xml" Id="R15dd1dc311bc4553" /><Relationship Type="http://schemas.openxmlformats.org/officeDocument/2006/relationships/slide" Target="/ppt/slides/slide3.xml" Id="R0687ef7372124e0c" /><Relationship Type="http://schemas.openxmlformats.org/officeDocument/2006/relationships/slide" Target="/ppt/slides/slide4.xml" Id="R5131de66546046d3" /><Relationship Type="http://schemas.openxmlformats.org/officeDocument/2006/relationships/slide" Target="/ppt/slides/slide5.xml" Id="R6cdc4836fad64741" /><Relationship Type="http://schemas.openxmlformats.org/officeDocument/2006/relationships/slide" Target="/ppt/slides/slide6.xml" Id="R377c7e3356dd43b2" /><Relationship Type="http://schemas.openxmlformats.org/officeDocument/2006/relationships/slide" Target="/ppt/slides/slide7.xml" Id="R08569cd49dce4a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7be40a338643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e503d81d946d0" /><Relationship Type="http://schemas.openxmlformats.org/officeDocument/2006/relationships/theme" Target="/ppt/slideMasters/theme/theme1.xml" Id="R58055437e4b544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1e503d81d946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950d00d9a40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dfd380d034c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65bffe60c42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ae86ae1cf4f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3943610804d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8f9bd3c9444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9df5d450c49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AGDER-TEAM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AGDER-TEAM REVISJON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26 280 359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7 823 457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6 180 195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6 398 063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11 653 826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ELGEN INVEST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FRIVOLL INGE VIDAR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KONVALL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SUNDSDAL TORBJØRN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UNGE LOVENDE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FRIVOLL INGE VIDAR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Teknologiveien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19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post@teamrevisjon.no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981 497 023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