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1ec3a00cc6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1d74d252d47ce"/>
  </p:sldMasterIdLst>
  <p:sldIdLst>
    <p:sldId xmlns:r="http://schemas.openxmlformats.org/officeDocument/2006/relationships" id="256" r:id="Re8dc98d512fd4b72"/>
    <p:sldId xmlns:r="http://schemas.openxmlformats.org/officeDocument/2006/relationships" id="257" r:id="R7a7c468f4c5c4f31"/>
    <p:sldId xmlns:r="http://schemas.openxmlformats.org/officeDocument/2006/relationships" id="258" r:id="R8aee4becc477435e"/>
    <p:sldId xmlns:r="http://schemas.openxmlformats.org/officeDocument/2006/relationships" id="259" r:id="Rc99c69beb096487d"/>
    <p:sldId xmlns:r="http://schemas.openxmlformats.org/officeDocument/2006/relationships" id="260" r:id="R57adcbb37e35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1d74d252d47ce" /><Relationship Type="http://schemas.openxmlformats.org/officeDocument/2006/relationships/slide" Target="/ppt/slides/slide1.xml" Id="Re8dc98d512fd4b72" /><Relationship Type="http://schemas.openxmlformats.org/officeDocument/2006/relationships/slide" Target="/ppt/slides/slide2.xml" Id="R7a7c468f4c5c4f31" /><Relationship Type="http://schemas.openxmlformats.org/officeDocument/2006/relationships/slide" Target="/ppt/slides/slide3.xml" Id="R8aee4becc477435e" /><Relationship Type="http://schemas.openxmlformats.org/officeDocument/2006/relationships/slide" Target="/ppt/slides/slide4.xml" Id="Rc99c69beb096487d" /><Relationship Type="http://schemas.openxmlformats.org/officeDocument/2006/relationships/slide" Target="/ppt/slides/slide5.xml" Id="R57adcbb37e35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da842240a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8f60fd8d64799" /><Relationship Type="http://schemas.openxmlformats.org/officeDocument/2006/relationships/theme" Target="/ppt/slideMasters/theme/theme1.xml" Id="R4f0fcf857b1944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78f60fd8d647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77b3710e6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e8a05d61e49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3a755df3b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1569fa1d140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b0f72fe4f4a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BKK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BKK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lars.kruger@gabler.no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981 467 574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BKK PENSJONSKASSE</a:t>
            </a:r>
          </a:p>
        </p:txBody>
      </p:sp>
    </p:spTree>
  </p:cSld>
  <p:clrMapOvr>
    <a:masterClrMapping xmlns:a="http://schemas.openxmlformats.org/drawingml/2006/main"/>
  </p:clrMapOvr>
</p:sld>
</file>