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2dbdbc39704b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9a6a1bfc9b4b30"/>
  </p:sldMasterIdLst>
  <p:sldIdLst>
    <p:sldId xmlns:r="http://schemas.openxmlformats.org/officeDocument/2006/relationships" id="256" r:id="R3466cebe0c5949bb"/>
    <p:sldId xmlns:r="http://schemas.openxmlformats.org/officeDocument/2006/relationships" id="257" r:id="R5288e1f3b73d43f0"/>
    <p:sldId xmlns:r="http://schemas.openxmlformats.org/officeDocument/2006/relationships" id="258" r:id="Rb085916d02a6428c"/>
    <p:sldId xmlns:r="http://schemas.openxmlformats.org/officeDocument/2006/relationships" id="259" r:id="R8fbe1c9f63f04e25"/>
    <p:sldId xmlns:r="http://schemas.openxmlformats.org/officeDocument/2006/relationships" id="260" r:id="R891a216cd7ca4a33"/>
    <p:sldId xmlns:r="http://schemas.openxmlformats.org/officeDocument/2006/relationships" id="261" r:id="R7936c116a51a4108"/>
    <p:sldId xmlns:r="http://schemas.openxmlformats.org/officeDocument/2006/relationships" id="262" r:id="R86653345abc349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9a6a1bfc9b4b30" /><Relationship Type="http://schemas.openxmlformats.org/officeDocument/2006/relationships/slide" Target="/ppt/slides/slide1.xml" Id="R3466cebe0c5949bb" /><Relationship Type="http://schemas.openxmlformats.org/officeDocument/2006/relationships/slide" Target="/ppt/slides/slide2.xml" Id="R5288e1f3b73d43f0" /><Relationship Type="http://schemas.openxmlformats.org/officeDocument/2006/relationships/slide" Target="/ppt/slides/slide3.xml" Id="Rb085916d02a6428c" /><Relationship Type="http://schemas.openxmlformats.org/officeDocument/2006/relationships/slide" Target="/ppt/slides/slide4.xml" Id="R8fbe1c9f63f04e25" /><Relationship Type="http://schemas.openxmlformats.org/officeDocument/2006/relationships/slide" Target="/ppt/slides/slide5.xml" Id="R891a216cd7ca4a33" /><Relationship Type="http://schemas.openxmlformats.org/officeDocument/2006/relationships/slide" Target="/ppt/slides/slide6.xml" Id="R7936c116a51a4108" /><Relationship Type="http://schemas.openxmlformats.org/officeDocument/2006/relationships/slide" Target="/ppt/slides/slide7.xml" Id="R86653345abc349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e964a4c4540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1b059c79e4695" /><Relationship Type="http://schemas.openxmlformats.org/officeDocument/2006/relationships/theme" Target="/ppt/slideMasters/theme/theme1.xml" Id="Ra2820d8a6e9f44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f1b059c79e46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bb9be36664f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ca09bf7ad44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fcbc8c93147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9fa9ba61d49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1044ebfac49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31df1d74140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1b8e9042d4d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MACRO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MACRO PARTNER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744 928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25 530 164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25 698 555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HØIEN TORGEIR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Ring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981 445 422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