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69e871086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13b1db2ba43c5"/>
  </p:sldMasterIdLst>
  <p:sldIdLst>
    <p:sldId xmlns:r="http://schemas.openxmlformats.org/officeDocument/2006/relationships" id="256" r:id="Rd13ed7f82bf34433"/>
    <p:sldId xmlns:r="http://schemas.openxmlformats.org/officeDocument/2006/relationships" id="257" r:id="Rba19313590ca435a"/>
    <p:sldId xmlns:r="http://schemas.openxmlformats.org/officeDocument/2006/relationships" id="258" r:id="R8699ec78b8bb428d"/>
    <p:sldId xmlns:r="http://schemas.openxmlformats.org/officeDocument/2006/relationships" id="259" r:id="Rf7a94c85e49d4a19"/>
    <p:sldId xmlns:r="http://schemas.openxmlformats.org/officeDocument/2006/relationships" id="260" r:id="Rfac0eabae3e94a9e"/>
    <p:sldId xmlns:r="http://schemas.openxmlformats.org/officeDocument/2006/relationships" id="261" r:id="R051ebb42ce35454c"/>
    <p:sldId xmlns:r="http://schemas.openxmlformats.org/officeDocument/2006/relationships" id="262" r:id="R2dc7c3f57328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13b1db2ba43c5" /><Relationship Type="http://schemas.openxmlformats.org/officeDocument/2006/relationships/slide" Target="/ppt/slides/slide1.xml" Id="Rd13ed7f82bf34433" /><Relationship Type="http://schemas.openxmlformats.org/officeDocument/2006/relationships/slide" Target="/ppt/slides/slide2.xml" Id="Rba19313590ca435a" /><Relationship Type="http://schemas.openxmlformats.org/officeDocument/2006/relationships/slide" Target="/ppt/slides/slide3.xml" Id="R8699ec78b8bb428d" /><Relationship Type="http://schemas.openxmlformats.org/officeDocument/2006/relationships/slide" Target="/ppt/slides/slide4.xml" Id="Rf7a94c85e49d4a19" /><Relationship Type="http://schemas.openxmlformats.org/officeDocument/2006/relationships/slide" Target="/ppt/slides/slide5.xml" Id="Rfac0eabae3e94a9e" /><Relationship Type="http://schemas.openxmlformats.org/officeDocument/2006/relationships/slide" Target="/ppt/slides/slide6.xml" Id="R051ebb42ce35454c" /><Relationship Type="http://schemas.openxmlformats.org/officeDocument/2006/relationships/slide" Target="/ppt/slides/slide7.xml" Id="R2dc7c3f57328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e46f8f1d9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3f5e018240e8" /><Relationship Type="http://schemas.openxmlformats.org/officeDocument/2006/relationships/theme" Target="/ppt/slideMasters/theme/theme1.xml" Id="Ra3495886eb21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23f5e0182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783945a7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c05238c8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84dd8c06b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a9352075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51ca5ec9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4110227b45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37c2efe3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BABORD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17 501 892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127 965 136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69 18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joerpett@online.no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