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32695efe1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5661724ece40be"/>
  </p:sldMasterIdLst>
  <p:sldIdLst>
    <p:sldId xmlns:r="http://schemas.openxmlformats.org/officeDocument/2006/relationships" id="256" r:id="R24949d24e4c04e44"/>
    <p:sldId xmlns:r="http://schemas.openxmlformats.org/officeDocument/2006/relationships" id="257" r:id="R1b5f8c429cf24980"/>
    <p:sldId xmlns:r="http://schemas.openxmlformats.org/officeDocument/2006/relationships" id="258" r:id="R61721b7517184185"/>
    <p:sldId xmlns:r="http://schemas.openxmlformats.org/officeDocument/2006/relationships" id="259" r:id="R73a042c2399a47db"/>
    <p:sldId xmlns:r="http://schemas.openxmlformats.org/officeDocument/2006/relationships" id="260" r:id="Ra95b4cef35e046b0"/>
    <p:sldId xmlns:r="http://schemas.openxmlformats.org/officeDocument/2006/relationships" id="261" r:id="R4a3b25aeb7df4587"/>
    <p:sldId xmlns:r="http://schemas.openxmlformats.org/officeDocument/2006/relationships" id="262" r:id="R11d054d1a27d4c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661724ece40be" /><Relationship Type="http://schemas.openxmlformats.org/officeDocument/2006/relationships/slide" Target="/ppt/slides/slide1.xml" Id="R24949d24e4c04e44" /><Relationship Type="http://schemas.openxmlformats.org/officeDocument/2006/relationships/slide" Target="/ppt/slides/slide2.xml" Id="R1b5f8c429cf24980" /><Relationship Type="http://schemas.openxmlformats.org/officeDocument/2006/relationships/slide" Target="/ppt/slides/slide3.xml" Id="R61721b7517184185" /><Relationship Type="http://schemas.openxmlformats.org/officeDocument/2006/relationships/slide" Target="/ppt/slides/slide4.xml" Id="R73a042c2399a47db" /><Relationship Type="http://schemas.openxmlformats.org/officeDocument/2006/relationships/slide" Target="/ppt/slides/slide5.xml" Id="Ra95b4cef35e046b0" /><Relationship Type="http://schemas.openxmlformats.org/officeDocument/2006/relationships/slide" Target="/ppt/slides/slide6.xml" Id="R4a3b25aeb7df4587" /><Relationship Type="http://schemas.openxmlformats.org/officeDocument/2006/relationships/slide" Target="/ppt/slides/slide7.xml" Id="R11d054d1a27d4c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a8cbc9bfa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5b1a986d64671" /><Relationship Type="http://schemas.openxmlformats.org/officeDocument/2006/relationships/theme" Target="/ppt/slideMasters/theme/theme1.xml" Id="R0165227398c6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5b1a986d6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3812bb71f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57fdf3e30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622ea8dff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8e0d0041e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f152e0267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4b0f066c6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a881ad77d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28 560 174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365 306 599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456 706 552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