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8e04109334f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2b1bce952945e5"/>
  </p:sldMasterIdLst>
  <p:sldIdLst>
    <p:sldId xmlns:r="http://schemas.openxmlformats.org/officeDocument/2006/relationships" id="256" r:id="R66bfa9ec43ce49ff"/>
    <p:sldId xmlns:r="http://schemas.openxmlformats.org/officeDocument/2006/relationships" id="257" r:id="Redb501c82e4a4e57"/>
    <p:sldId xmlns:r="http://schemas.openxmlformats.org/officeDocument/2006/relationships" id="258" r:id="Rf76fa38a28a74f38"/>
    <p:sldId xmlns:r="http://schemas.openxmlformats.org/officeDocument/2006/relationships" id="259" r:id="R06cb3ba3167f429d"/>
    <p:sldId xmlns:r="http://schemas.openxmlformats.org/officeDocument/2006/relationships" id="260" r:id="Rf935eee4ac5a4d6d"/>
    <p:sldId xmlns:r="http://schemas.openxmlformats.org/officeDocument/2006/relationships" id="261" r:id="R97f185e80bb7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b1bce952945e5" /><Relationship Type="http://schemas.openxmlformats.org/officeDocument/2006/relationships/slide" Target="/ppt/slides/slide1.xml" Id="R66bfa9ec43ce49ff" /><Relationship Type="http://schemas.openxmlformats.org/officeDocument/2006/relationships/slide" Target="/ppt/slides/slide2.xml" Id="Redb501c82e4a4e57" /><Relationship Type="http://schemas.openxmlformats.org/officeDocument/2006/relationships/slide" Target="/ppt/slides/slide3.xml" Id="Rf76fa38a28a74f38" /><Relationship Type="http://schemas.openxmlformats.org/officeDocument/2006/relationships/slide" Target="/ppt/slides/slide4.xml" Id="R06cb3ba3167f429d" /><Relationship Type="http://schemas.openxmlformats.org/officeDocument/2006/relationships/slide" Target="/ppt/slides/slide5.xml" Id="Rf935eee4ac5a4d6d" /><Relationship Type="http://schemas.openxmlformats.org/officeDocument/2006/relationships/slide" Target="/ppt/slides/slide6.xml" Id="R97f185e80bb7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208fe5262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2ab6653cb4d24" /><Relationship Type="http://schemas.openxmlformats.org/officeDocument/2006/relationships/theme" Target="/ppt/slideMasters/theme/theme1.xml" Id="R8f69993c7aaa41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2ab6653cb4d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e621b303c4a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ecfc3e0e547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da894fec1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a56712d304a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035807a2f4b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2cf78d4b6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6680 Halsanaustan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981 345 754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