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5adf1a885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14308a7404019"/>
  </p:sldMasterIdLst>
  <p:sldIdLst>
    <p:sldId xmlns:r="http://schemas.openxmlformats.org/officeDocument/2006/relationships" id="256" r:id="R4a907293b0d54326"/>
    <p:sldId xmlns:r="http://schemas.openxmlformats.org/officeDocument/2006/relationships" id="257" r:id="R037581d7ec89432b"/>
    <p:sldId xmlns:r="http://schemas.openxmlformats.org/officeDocument/2006/relationships" id="258" r:id="R7dd9db62e2ef4265"/>
    <p:sldId xmlns:r="http://schemas.openxmlformats.org/officeDocument/2006/relationships" id="259" r:id="R12b5484a28ab4431"/>
    <p:sldId xmlns:r="http://schemas.openxmlformats.org/officeDocument/2006/relationships" id="260" r:id="Rd81a8e11ffda4ba9"/>
    <p:sldId xmlns:r="http://schemas.openxmlformats.org/officeDocument/2006/relationships" id="261" r:id="Ref76ec576a81417e"/>
    <p:sldId xmlns:r="http://schemas.openxmlformats.org/officeDocument/2006/relationships" id="262" r:id="Rf431cf73e91243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14308a7404019" /><Relationship Type="http://schemas.openxmlformats.org/officeDocument/2006/relationships/slide" Target="/ppt/slides/slide1.xml" Id="R4a907293b0d54326" /><Relationship Type="http://schemas.openxmlformats.org/officeDocument/2006/relationships/slide" Target="/ppt/slides/slide2.xml" Id="R037581d7ec89432b" /><Relationship Type="http://schemas.openxmlformats.org/officeDocument/2006/relationships/slide" Target="/ppt/slides/slide3.xml" Id="R7dd9db62e2ef4265" /><Relationship Type="http://schemas.openxmlformats.org/officeDocument/2006/relationships/slide" Target="/ppt/slides/slide4.xml" Id="R12b5484a28ab4431" /><Relationship Type="http://schemas.openxmlformats.org/officeDocument/2006/relationships/slide" Target="/ppt/slides/slide5.xml" Id="Rd81a8e11ffda4ba9" /><Relationship Type="http://schemas.openxmlformats.org/officeDocument/2006/relationships/slide" Target="/ppt/slides/slide6.xml" Id="Ref76ec576a81417e" /><Relationship Type="http://schemas.openxmlformats.org/officeDocument/2006/relationships/slide" Target="/ppt/slides/slide7.xml" Id="Rf431cf73e91243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d1a0a9dda48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586ae1fdd4896" /><Relationship Type="http://schemas.openxmlformats.org/officeDocument/2006/relationships/theme" Target="/ppt/slideMasters/theme/theme1.xml" Id="Rda4da3370e5046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586ae1fdd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b108fe7e9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c90e7a3a348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045bb133042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e2129716449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cb7e2f54e4f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142f06e50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bcac41e04f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VILFREDO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KAPITALFORVALTNING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9 468 130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110 547 393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110 622 631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981 263 790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