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4d97f61e2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d05e1cfc2462d"/>
  </p:sldMasterIdLst>
  <p:sldIdLst>
    <p:sldId xmlns:r="http://schemas.openxmlformats.org/officeDocument/2006/relationships" id="256" r:id="Rabe1b06a1ba848b7"/>
    <p:sldId xmlns:r="http://schemas.openxmlformats.org/officeDocument/2006/relationships" id="257" r:id="R2f7a419557064a9a"/>
    <p:sldId xmlns:r="http://schemas.openxmlformats.org/officeDocument/2006/relationships" id="258" r:id="R8be86dff72644c48"/>
    <p:sldId xmlns:r="http://schemas.openxmlformats.org/officeDocument/2006/relationships" id="259" r:id="R58142f10e3c14939"/>
    <p:sldId xmlns:r="http://schemas.openxmlformats.org/officeDocument/2006/relationships" id="260" r:id="Rd81e4a6748c941cc"/>
    <p:sldId xmlns:r="http://schemas.openxmlformats.org/officeDocument/2006/relationships" id="261" r:id="Rb463257b5b704a44"/>
    <p:sldId xmlns:r="http://schemas.openxmlformats.org/officeDocument/2006/relationships" id="262" r:id="Rbeed063de999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d05e1cfc2462d" /><Relationship Type="http://schemas.openxmlformats.org/officeDocument/2006/relationships/slide" Target="/ppt/slides/slide1.xml" Id="Rabe1b06a1ba848b7" /><Relationship Type="http://schemas.openxmlformats.org/officeDocument/2006/relationships/slide" Target="/ppt/slides/slide2.xml" Id="R2f7a419557064a9a" /><Relationship Type="http://schemas.openxmlformats.org/officeDocument/2006/relationships/slide" Target="/ppt/slides/slide3.xml" Id="R8be86dff72644c48" /><Relationship Type="http://schemas.openxmlformats.org/officeDocument/2006/relationships/slide" Target="/ppt/slides/slide4.xml" Id="R58142f10e3c14939" /><Relationship Type="http://schemas.openxmlformats.org/officeDocument/2006/relationships/slide" Target="/ppt/slides/slide5.xml" Id="Rd81e4a6748c941cc" /><Relationship Type="http://schemas.openxmlformats.org/officeDocument/2006/relationships/slide" Target="/ppt/slides/slide6.xml" Id="Rb463257b5b704a44" /><Relationship Type="http://schemas.openxmlformats.org/officeDocument/2006/relationships/slide" Target="/ppt/slides/slide7.xml" Id="Rbeed063de999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a1d314f33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fd9488fbd45ad" /><Relationship Type="http://schemas.openxmlformats.org/officeDocument/2006/relationships/theme" Target="/ppt/slideMasters/theme/theme1.xml" Id="Racf456b6bce6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fd9488fbd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c456ebd23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b5baee1a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262aecf3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9a5d819e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4d523e41c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685ae470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573f1159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