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f03590973f41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862cfacbf47b9"/>
  </p:sldMasterIdLst>
  <p:sldIdLst>
    <p:sldId xmlns:r="http://schemas.openxmlformats.org/officeDocument/2006/relationships" id="256" r:id="R3de4dd4e093e4f8e"/>
    <p:sldId xmlns:r="http://schemas.openxmlformats.org/officeDocument/2006/relationships" id="257" r:id="R0793a30ef5084821"/>
    <p:sldId xmlns:r="http://schemas.openxmlformats.org/officeDocument/2006/relationships" id="258" r:id="Rbb0b99c6b61d4ed3"/>
    <p:sldId xmlns:r="http://schemas.openxmlformats.org/officeDocument/2006/relationships" id="259" r:id="Rc44f3b28459540c9"/>
    <p:sldId xmlns:r="http://schemas.openxmlformats.org/officeDocument/2006/relationships" id="260" r:id="Rb49615caf10a4103"/>
    <p:sldId xmlns:r="http://schemas.openxmlformats.org/officeDocument/2006/relationships" id="261" r:id="Ra68bc379ed74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862cfacbf47b9" /><Relationship Type="http://schemas.openxmlformats.org/officeDocument/2006/relationships/slide" Target="/ppt/slides/slide1.xml" Id="R3de4dd4e093e4f8e" /><Relationship Type="http://schemas.openxmlformats.org/officeDocument/2006/relationships/slide" Target="/ppt/slides/slide2.xml" Id="R0793a30ef5084821" /><Relationship Type="http://schemas.openxmlformats.org/officeDocument/2006/relationships/slide" Target="/ppt/slides/slide3.xml" Id="Rbb0b99c6b61d4ed3" /><Relationship Type="http://schemas.openxmlformats.org/officeDocument/2006/relationships/slide" Target="/ppt/slides/slide4.xml" Id="Rc44f3b28459540c9" /><Relationship Type="http://schemas.openxmlformats.org/officeDocument/2006/relationships/slide" Target="/ppt/slides/slide5.xml" Id="Rb49615caf10a4103" /><Relationship Type="http://schemas.openxmlformats.org/officeDocument/2006/relationships/slide" Target="/ppt/slides/slide6.xml" Id="Ra68bc379ed74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09e38aebc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b87d7b1cd4662" /><Relationship Type="http://schemas.openxmlformats.org/officeDocument/2006/relationships/theme" Target="/ppt/slideMasters/theme/theme1.xml" Id="R6f16f4f26717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b87d7b1cd46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e31a2ade2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eaa2836d7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ae0e755bc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2274c8f83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96cec0663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9c4584e524c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MINNEFOND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MINNEFOND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−768 985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30 397 006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30 397 006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Kongelige Slott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mette.tverli@slottet.no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981 058 763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