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414dac57c348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cfa97ce13c4fec"/>
  </p:sldMasterIdLst>
  <p:sldIdLst>
    <p:sldId xmlns:r="http://schemas.openxmlformats.org/officeDocument/2006/relationships" id="256" r:id="R04d629cedb4a4327"/>
    <p:sldId xmlns:r="http://schemas.openxmlformats.org/officeDocument/2006/relationships" id="257" r:id="R7e590fcc6b8c44dd"/>
    <p:sldId xmlns:r="http://schemas.openxmlformats.org/officeDocument/2006/relationships" id="258" r:id="Rc8b71d46360b465c"/>
    <p:sldId xmlns:r="http://schemas.openxmlformats.org/officeDocument/2006/relationships" id="259" r:id="R1b1748ece04e4c1c"/>
    <p:sldId xmlns:r="http://schemas.openxmlformats.org/officeDocument/2006/relationships" id="260" r:id="R15d3733ee49d4b19"/>
    <p:sldId xmlns:r="http://schemas.openxmlformats.org/officeDocument/2006/relationships" id="261" r:id="R6f2acf5a2d9f48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cfa97ce13c4fec" /><Relationship Type="http://schemas.openxmlformats.org/officeDocument/2006/relationships/slide" Target="/ppt/slides/slide1.xml" Id="R04d629cedb4a4327" /><Relationship Type="http://schemas.openxmlformats.org/officeDocument/2006/relationships/slide" Target="/ppt/slides/slide2.xml" Id="R7e590fcc6b8c44dd" /><Relationship Type="http://schemas.openxmlformats.org/officeDocument/2006/relationships/slide" Target="/ppt/slides/slide3.xml" Id="Rc8b71d46360b465c" /><Relationship Type="http://schemas.openxmlformats.org/officeDocument/2006/relationships/slide" Target="/ppt/slides/slide4.xml" Id="R1b1748ece04e4c1c" /><Relationship Type="http://schemas.openxmlformats.org/officeDocument/2006/relationships/slide" Target="/ppt/slides/slide5.xml" Id="R15d3733ee49d4b19" /><Relationship Type="http://schemas.openxmlformats.org/officeDocument/2006/relationships/slide" Target="/ppt/slides/slide6.xml" Id="R6f2acf5a2d9f48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e5191f59674a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fb303efb84e29" /><Relationship Type="http://schemas.openxmlformats.org/officeDocument/2006/relationships/theme" Target="/ppt/slideMasters/theme/theme1.xml" Id="R8e77f50ad4374c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ffb303efb84e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aa470ae2143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7c6c40e1f44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e475a9a244e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b2940b4a041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aba86976f4b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51a4f74304a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BRAUTER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BRAUTER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1 485 541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1 485 451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980 962 113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