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9ed99c5c4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f829e472e46c9"/>
  </p:sldMasterIdLst>
  <p:sldIdLst>
    <p:sldId xmlns:r="http://schemas.openxmlformats.org/officeDocument/2006/relationships" id="256" r:id="R859e959cc8904d0d"/>
    <p:sldId xmlns:r="http://schemas.openxmlformats.org/officeDocument/2006/relationships" id="257" r:id="R531248257eb64d7b"/>
    <p:sldId xmlns:r="http://schemas.openxmlformats.org/officeDocument/2006/relationships" id="258" r:id="R85db0fd071074222"/>
    <p:sldId xmlns:r="http://schemas.openxmlformats.org/officeDocument/2006/relationships" id="259" r:id="R9920ad5677044596"/>
    <p:sldId xmlns:r="http://schemas.openxmlformats.org/officeDocument/2006/relationships" id="260" r:id="R95afaab029954f05"/>
    <p:sldId xmlns:r="http://schemas.openxmlformats.org/officeDocument/2006/relationships" id="261" r:id="R42803abcdfee440d"/>
    <p:sldId xmlns:r="http://schemas.openxmlformats.org/officeDocument/2006/relationships" id="262" r:id="R4e118856f0ca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f829e472e46c9" /><Relationship Type="http://schemas.openxmlformats.org/officeDocument/2006/relationships/slide" Target="/ppt/slides/slide1.xml" Id="R859e959cc8904d0d" /><Relationship Type="http://schemas.openxmlformats.org/officeDocument/2006/relationships/slide" Target="/ppt/slides/slide2.xml" Id="R531248257eb64d7b" /><Relationship Type="http://schemas.openxmlformats.org/officeDocument/2006/relationships/slide" Target="/ppt/slides/slide3.xml" Id="R85db0fd071074222" /><Relationship Type="http://schemas.openxmlformats.org/officeDocument/2006/relationships/slide" Target="/ppt/slides/slide4.xml" Id="R9920ad5677044596" /><Relationship Type="http://schemas.openxmlformats.org/officeDocument/2006/relationships/slide" Target="/ppt/slides/slide5.xml" Id="R95afaab029954f05" /><Relationship Type="http://schemas.openxmlformats.org/officeDocument/2006/relationships/slide" Target="/ppt/slides/slide6.xml" Id="R42803abcdfee440d" /><Relationship Type="http://schemas.openxmlformats.org/officeDocument/2006/relationships/slide" Target="/ppt/slides/slide7.xml" Id="R4e118856f0ca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7e48ecc8c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9031f5ec4446" /><Relationship Type="http://schemas.openxmlformats.org/officeDocument/2006/relationships/theme" Target="/ppt/slideMasters/theme/theme1.xml" Id="R771337670d75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89031f5ec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656f39c3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eda060cc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695e8f80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bb107579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85403a975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b283b00c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7fc5c2c4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