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1c41f7ff3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f4b65c42b4f18"/>
  </p:sldMasterIdLst>
  <p:sldIdLst>
    <p:sldId xmlns:r="http://schemas.openxmlformats.org/officeDocument/2006/relationships" id="256" r:id="R42ea20f870fe4919"/>
    <p:sldId xmlns:r="http://schemas.openxmlformats.org/officeDocument/2006/relationships" id="257" r:id="Rfdd722568bb54ce9"/>
    <p:sldId xmlns:r="http://schemas.openxmlformats.org/officeDocument/2006/relationships" id="258" r:id="Rc4626a4e9e2e4caf"/>
    <p:sldId xmlns:r="http://schemas.openxmlformats.org/officeDocument/2006/relationships" id="259" r:id="R8940993afd2b4672"/>
    <p:sldId xmlns:r="http://schemas.openxmlformats.org/officeDocument/2006/relationships" id="260" r:id="R092e8409f73b4160"/>
    <p:sldId xmlns:r="http://schemas.openxmlformats.org/officeDocument/2006/relationships" id="261" r:id="R6683afa059c64b7c"/>
    <p:sldId xmlns:r="http://schemas.openxmlformats.org/officeDocument/2006/relationships" id="262" r:id="Rd8939df3396d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f4b65c42b4f18" /><Relationship Type="http://schemas.openxmlformats.org/officeDocument/2006/relationships/slide" Target="/ppt/slides/slide1.xml" Id="R42ea20f870fe4919" /><Relationship Type="http://schemas.openxmlformats.org/officeDocument/2006/relationships/slide" Target="/ppt/slides/slide2.xml" Id="Rfdd722568bb54ce9" /><Relationship Type="http://schemas.openxmlformats.org/officeDocument/2006/relationships/slide" Target="/ppt/slides/slide3.xml" Id="Rc4626a4e9e2e4caf" /><Relationship Type="http://schemas.openxmlformats.org/officeDocument/2006/relationships/slide" Target="/ppt/slides/slide4.xml" Id="R8940993afd2b4672" /><Relationship Type="http://schemas.openxmlformats.org/officeDocument/2006/relationships/slide" Target="/ppt/slides/slide5.xml" Id="R092e8409f73b4160" /><Relationship Type="http://schemas.openxmlformats.org/officeDocument/2006/relationships/slide" Target="/ppt/slides/slide6.xml" Id="R6683afa059c64b7c" /><Relationship Type="http://schemas.openxmlformats.org/officeDocument/2006/relationships/slide" Target="/ppt/slides/slide7.xml" Id="Rd8939df3396d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1ebfa185049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feb3647334ae8" /><Relationship Type="http://schemas.openxmlformats.org/officeDocument/2006/relationships/theme" Target="/ppt/slideMasters/theme/theme1.xml" Id="R805098c890f9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5feb3647334a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89b6d75ad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1aaafa74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434bfdf0f48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521d4b362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7fbe79eb8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d260144394b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3164938ce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SYSTEMREVISJON FOSEN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SYSTEMREVISJON FOSEN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26 313 553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5 001 145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4 002 569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12 098 467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R G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ZAWADI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Årnes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16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ragnar@systemrevisjon.no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www.systemrevisjon.no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980 545 717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SYSTEMREVISJON FOSEN AS</a:t>
            </a:r>
          </a:p>
        </p:txBody>
      </p:sp>
    </p:spTree>
  </p:cSld>
  <p:clrMapOvr>
    <a:masterClrMapping xmlns:a="http://schemas.openxmlformats.org/drawingml/2006/main"/>
  </p:clrMapOvr>
</p:sld>
</file>