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f4fe32ca784b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4e8738d0f14d32"/>
  </p:sldMasterIdLst>
  <p:sldIdLst>
    <p:sldId xmlns:r="http://schemas.openxmlformats.org/officeDocument/2006/relationships" id="256" r:id="R21e90deb4bcd4e55"/>
    <p:sldId xmlns:r="http://schemas.openxmlformats.org/officeDocument/2006/relationships" id="257" r:id="R3b31161edd694014"/>
    <p:sldId xmlns:r="http://schemas.openxmlformats.org/officeDocument/2006/relationships" id="258" r:id="R2040c2c561e5465e"/>
    <p:sldId xmlns:r="http://schemas.openxmlformats.org/officeDocument/2006/relationships" id="259" r:id="Re31fde5f2b424402"/>
    <p:sldId xmlns:r="http://schemas.openxmlformats.org/officeDocument/2006/relationships" id="260" r:id="R4dd170db61ba48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e8738d0f14d32" /><Relationship Type="http://schemas.openxmlformats.org/officeDocument/2006/relationships/slide" Target="/ppt/slides/slide1.xml" Id="R21e90deb4bcd4e55" /><Relationship Type="http://schemas.openxmlformats.org/officeDocument/2006/relationships/slide" Target="/ppt/slides/slide2.xml" Id="R3b31161edd694014" /><Relationship Type="http://schemas.openxmlformats.org/officeDocument/2006/relationships/slide" Target="/ppt/slides/slide3.xml" Id="R2040c2c561e5465e" /><Relationship Type="http://schemas.openxmlformats.org/officeDocument/2006/relationships/slide" Target="/ppt/slides/slide4.xml" Id="Re31fde5f2b424402" /><Relationship Type="http://schemas.openxmlformats.org/officeDocument/2006/relationships/slide" Target="/ppt/slides/slide5.xml" Id="R4dd170db61ba48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5c637e50643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76c619eb5444b" /><Relationship Type="http://schemas.openxmlformats.org/officeDocument/2006/relationships/theme" Target="/ppt/slideMasters/theme/theme1.xml" Id="Rdf86e8edf4d24b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e76c619eb544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f4e7d1f2845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1af02b6584e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4b3cf4aa44e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98ce58e8240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2a6d03f0b4c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SPAR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SPAR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post@terra-forvaltning.no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980 439 291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