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e156b5295847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8b487ab677479b"/>
  </p:sldMasterIdLst>
  <p:sldIdLst>
    <p:sldId xmlns:r="http://schemas.openxmlformats.org/officeDocument/2006/relationships" id="256" r:id="R7b7714eff2e94da9"/>
    <p:sldId xmlns:r="http://schemas.openxmlformats.org/officeDocument/2006/relationships" id="257" r:id="R8e59acb14f784858"/>
    <p:sldId xmlns:r="http://schemas.openxmlformats.org/officeDocument/2006/relationships" id="258" r:id="R6bce5902045e44c8"/>
    <p:sldId xmlns:r="http://schemas.openxmlformats.org/officeDocument/2006/relationships" id="259" r:id="Rf584ab03a89f4761"/>
    <p:sldId xmlns:r="http://schemas.openxmlformats.org/officeDocument/2006/relationships" id="260" r:id="R2d6eb08fada84a65"/>
    <p:sldId xmlns:r="http://schemas.openxmlformats.org/officeDocument/2006/relationships" id="261" r:id="Rdc4cffa706df4ee7"/>
    <p:sldId xmlns:r="http://schemas.openxmlformats.org/officeDocument/2006/relationships" id="262" r:id="R64ddb225d43c40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8b487ab677479b" /><Relationship Type="http://schemas.openxmlformats.org/officeDocument/2006/relationships/slide" Target="/ppt/slides/slide1.xml" Id="R7b7714eff2e94da9" /><Relationship Type="http://schemas.openxmlformats.org/officeDocument/2006/relationships/slide" Target="/ppt/slides/slide2.xml" Id="R8e59acb14f784858" /><Relationship Type="http://schemas.openxmlformats.org/officeDocument/2006/relationships/slide" Target="/ppt/slides/slide3.xml" Id="R6bce5902045e44c8" /><Relationship Type="http://schemas.openxmlformats.org/officeDocument/2006/relationships/slide" Target="/ppt/slides/slide4.xml" Id="Rf584ab03a89f4761" /><Relationship Type="http://schemas.openxmlformats.org/officeDocument/2006/relationships/slide" Target="/ppt/slides/slide5.xml" Id="R2d6eb08fada84a65" /><Relationship Type="http://schemas.openxmlformats.org/officeDocument/2006/relationships/slide" Target="/ppt/slides/slide6.xml" Id="Rdc4cffa706df4ee7" /><Relationship Type="http://schemas.openxmlformats.org/officeDocument/2006/relationships/slide" Target="/ppt/slides/slide7.xml" Id="R64ddb225d43c40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ba0e67f4f444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ad7063aae49fb" /><Relationship Type="http://schemas.openxmlformats.org/officeDocument/2006/relationships/theme" Target="/ppt/slideMasters/theme/theme1.xml" Id="Rc64a898526da4b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fad7063aae49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2f97835fa4c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3738f6bbf44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d5733b83c45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58836f79e4e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99ce183a746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a6265df5d4c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4a97abb3b41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FJELDVANG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FJELDVANG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637 443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550 677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−3 595 447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15 107 455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80 434 080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RINGGÅRDEN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Ingrid Stange, Olav Selvaags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980 420 906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