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4e20e112444e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20abd5c44d4297"/>
  </p:sldMasterIdLst>
  <p:sldIdLst>
    <p:sldId xmlns:r="http://schemas.openxmlformats.org/officeDocument/2006/relationships" id="256" r:id="Rd1020b4e2ed94482"/>
    <p:sldId xmlns:r="http://schemas.openxmlformats.org/officeDocument/2006/relationships" id="257" r:id="R81a3409cbb944299"/>
    <p:sldId xmlns:r="http://schemas.openxmlformats.org/officeDocument/2006/relationships" id="258" r:id="R131914f4324b4474"/>
    <p:sldId xmlns:r="http://schemas.openxmlformats.org/officeDocument/2006/relationships" id="259" r:id="R80366e0bd50c4080"/>
    <p:sldId xmlns:r="http://schemas.openxmlformats.org/officeDocument/2006/relationships" id="260" r:id="Re13be27a3e194fcc"/>
    <p:sldId xmlns:r="http://schemas.openxmlformats.org/officeDocument/2006/relationships" id="261" r:id="R23615769ead0429f"/>
    <p:sldId xmlns:r="http://schemas.openxmlformats.org/officeDocument/2006/relationships" id="262" r:id="R423335fe5c7c46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20abd5c44d4297" /><Relationship Type="http://schemas.openxmlformats.org/officeDocument/2006/relationships/slide" Target="/ppt/slides/slide1.xml" Id="Rd1020b4e2ed94482" /><Relationship Type="http://schemas.openxmlformats.org/officeDocument/2006/relationships/slide" Target="/ppt/slides/slide2.xml" Id="R81a3409cbb944299" /><Relationship Type="http://schemas.openxmlformats.org/officeDocument/2006/relationships/slide" Target="/ppt/slides/slide3.xml" Id="R131914f4324b4474" /><Relationship Type="http://schemas.openxmlformats.org/officeDocument/2006/relationships/slide" Target="/ppt/slides/slide4.xml" Id="R80366e0bd50c4080" /><Relationship Type="http://schemas.openxmlformats.org/officeDocument/2006/relationships/slide" Target="/ppt/slides/slide5.xml" Id="Re13be27a3e194fcc" /><Relationship Type="http://schemas.openxmlformats.org/officeDocument/2006/relationships/slide" Target="/ppt/slides/slide6.xml" Id="R23615769ead0429f" /><Relationship Type="http://schemas.openxmlformats.org/officeDocument/2006/relationships/slide" Target="/ppt/slides/slide7.xml" Id="R423335fe5c7c46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5bde41ee2849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89f28052547ce" /><Relationship Type="http://schemas.openxmlformats.org/officeDocument/2006/relationships/theme" Target="/ppt/slideMasters/theme/theme1.xml" Id="R7a557e67131a4e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789f28052547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26383aa724b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71f2387bd43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7d6a295b541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da0a8cb744f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f916ea2f14a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da741764943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c81bdf6c84a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KNIF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KNIF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5 239 657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−7 531 363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17 365 282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75 526 177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105 088 838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FRELSESARMEEN  –  13,8 %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KIRKENS BYMISJON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LUTHERSK MISJONSSAMBAND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HOVEDORGANISASJONEN KA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NORMISJON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INDREMISJONSFORBUNDET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37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post@knif.no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www.knif.no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980 404 706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AS</a:t>
            </a:r>
          </a:p>
        </p:txBody>
      </p:sp>
    </p:spTree>
  </p:cSld>
  <p:clrMapOvr>
    <a:masterClrMapping xmlns:a="http://schemas.openxmlformats.org/drawingml/2006/main"/>
  </p:clrMapOvr>
</p:sld>
</file>