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822921a37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8f1868e3f4db9"/>
  </p:sldMasterIdLst>
  <p:sldIdLst>
    <p:sldId xmlns:r="http://schemas.openxmlformats.org/officeDocument/2006/relationships" id="256" r:id="Ree0b12bd33824efb"/>
    <p:sldId xmlns:r="http://schemas.openxmlformats.org/officeDocument/2006/relationships" id="257" r:id="R3343b49c000b4c63"/>
    <p:sldId xmlns:r="http://schemas.openxmlformats.org/officeDocument/2006/relationships" id="258" r:id="R082724be80c541e6"/>
    <p:sldId xmlns:r="http://schemas.openxmlformats.org/officeDocument/2006/relationships" id="259" r:id="R3a8cc4ed7e844147"/>
    <p:sldId xmlns:r="http://schemas.openxmlformats.org/officeDocument/2006/relationships" id="260" r:id="Rf4a936b91af0489c"/>
    <p:sldId xmlns:r="http://schemas.openxmlformats.org/officeDocument/2006/relationships" id="261" r:id="Rb0fcf575b32c48b0"/>
    <p:sldId xmlns:r="http://schemas.openxmlformats.org/officeDocument/2006/relationships" id="262" r:id="R63d28624c25d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8f1868e3f4db9" /><Relationship Type="http://schemas.openxmlformats.org/officeDocument/2006/relationships/slide" Target="/ppt/slides/slide1.xml" Id="Ree0b12bd33824efb" /><Relationship Type="http://schemas.openxmlformats.org/officeDocument/2006/relationships/slide" Target="/ppt/slides/slide2.xml" Id="R3343b49c000b4c63" /><Relationship Type="http://schemas.openxmlformats.org/officeDocument/2006/relationships/slide" Target="/ppt/slides/slide3.xml" Id="R082724be80c541e6" /><Relationship Type="http://schemas.openxmlformats.org/officeDocument/2006/relationships/slide" Target="/ppt/slides/slide4.xml" Id="R3a8cc4ed7e844147" /><Relationship Type="http://schemas.openxmlformats.org/officeDocument/2006/relationships/slide" Target="/ppt/slides/slide5.xml" Id="Rf4a936b91af0489c" /><Relationship Type="http://schemas.openxmlformats.org/officeDocument/2006/relationships/slide" Target="/ppt/slides/slide6.xml" Id="Rb0fcf575b32c48b0" /><Relationship Type="http://schemas.openxmlformats.org/officeDocument/2006/relationships/slide" Target="/ppt/slides/slide7.xml" Id="R63d28624c25d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ee5b0074b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69c18b9a442f8" /><Relationship Type="http://schemas.openxmlformats.org/officeDocument/2006/relationships/theme" Target="/ppt/slideMasters/theme/theme1.xml" Id="R58a9bb4b9d71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69c18b9a4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ec1182f18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66cd4d30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8e61068be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1c22719c4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6571e337e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6c91d7d4447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66f4ff35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8 422 449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68 952 875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