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8a3415828a48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2e62fa2bee4abc"/>
  </p:sldMasterIdLst>
  <p:sldIdLst>
    <p:sldId xmlns:r="http://schemas.openxmlformats.org/officeDocument/2006/relationships" id="256" r:id="R52579ace0433432c"/>
    <p:sldId xmlns:r="http://schemas.openxmlformats.org/officeDocument/2006/relationships" id="257" r:id="R4a9212d9f02c46c3"/>
    <p:sldId xmlns:r="http://schemas.openxmlformats.org/officeDocument/2006/relationships" id="258" r:id="Rade6e0652b6b40ea"/>
    <p:sldId xmlns:r="http://schemas.openxmlformats.org/officeDocument/2006/relationships" id="259" r:id="R1794ec028406474b"/>
    <p:sldId xmlns:r="http://schemas.openxmlformats.org/officeDocument/2006/relationships" id="260" r:id="Rade5c5e528e349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e62fa2bee4abc" /><Relationship Type="http://schemas.openxmlformats.org/officeDocument/2006/relationships/slide" Target="/ppt/slides/slide1.xml" Id="R52579ace0433432c" /><Relationship Type="http://schemas.openxmlformats.org/officeDocument/2006/relationships/slide" Target="/ppt/slides/slide2.xml" Id="R4a9212d9f02c46c3" /><Relationship Type="http://schemas.openxmlformats.org/officeDocument/2006/relationships/slide" Target="/ppt/slides/slide3.xml" Id="Rade6e0652b6b40ea" /><Relationship Type="http://schemas.openxmlformats.org/officeDocument/2006/relationships/slide" Target="/ppt/slides/slide4.xml" Id="R1794ec028406474b" /><Relationship Type="http://schemas.openxmlformats.org/officeDocument/2006/relationships/slide" Target="/ppt/slides/slide5.xml" Id="Rade5c5e528e349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b3fbdb847346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f206cb54c438c" /><Relationship Type="http://schemas.openxmlformats.org/officeDocument/2006/relationships/theme" Target="/ppt/slideMasters/theme/theme1.xml" Id="R402c669af70b48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0f206cb54c43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4c330acee4e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29f50b50e47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b244d90df4e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93ce21e4842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6582573014d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