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1fbfb046c14f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4943ae99574dcf"/>
  </p:sldMasterIdLst>
  <p:sldIdLst>
    <p:sldId xmlns:r="http://schemas.openxmlformats.org/officeDocument/2006/relationships" id="256" r:id="R32da2e9488ff4c26"/>
    <p:sldId xmlns:r="http://schemas.openxmlformats.org/officeDocument/2006/relationships" id="257" r:id="R90b2e2afe31e4d13"/>
    <p:sldId xmlns:r="http://schemas.openxmlformats.org/officeDocument/2006/relationships" id="258" r:id="R3a9ae430e968497b"/>
    <p:sldId xmlns:r="http://schemas.openxmlformats.org/officeDocument/2006/relationships" id="259" r:id="R3be714023e6d4e98"/>
    <p:sldId xmlns:r="http://schemas.openxmlformats.org/officeDocument/2006/relationships" id="260" r:id="R9f2a9e41c2284dee"/>
    <p:sldId xmlns:r="http://schemas.openxmlformats.org/officeDocument/2006/relationships" id="261" r:id="R645719448b64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943ae99574dcf" /><Relationship Type="http://schemas.openxmlformats.org/officeDocument/2006/relationships/slide" Target="/ppt/slides/slide1.xml" Id="R32da2e9488ff4c26" /><Relationship Type="http://schemas.openxmlformats.org/officeDocument/2006/relationships/slide" Target="/ppt/slides/slide2.xml" Id="R90b2e2afe31e4d13" /><Relationship Type="http://schemas.openxmlformats.org/officeDocument/2006/relationships/slide" Target="/ppt/slides/slide3.xml" Id="R3a9ae430e968497b" /><Relationship Type="http://schemas.openxmlformats.org/officeDocument/2006/relationships/slide" Target="/ppt/slides/slide4.xml" Id="R3be714023e6d4e98" /><Relationship Type="http://schemas.openxmlformats.org/officeDocument/2006/relationships/slide" Target="/ppt/slides/slide5.xml" Id="R9f2a9e41c2284dee" /><Relationship Type="http://schemas.openxmlformats.org/officeDocument/2006/relationships/slide" Target="/ppt/slides/slide6.xml" Id="R645719448b64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65805df99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a3893991b4960" /><Relationship Type="http://schemas.openxmlformats.org/officeDocument/2006/relationships/theme" Target="/ppt/slideMasters/theme/theme1.xml" Id="Rf2b2241c5a1847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6a3893991b49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7a0c03189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e711edede4f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e09ab0d584f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30a723311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3d912d26640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56299daaf48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3 263 990 699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3 105 367 973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3 103 920 910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17 208 998 838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17 238 323 758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