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896ba0e0b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81285f1fe74c9c"/>
  </p:sldMasterIdLst>
  <p:sldIdLst>
    <p:sldId xmlns:r="http://schemas.openxmlformats.org/officeDocument/2006/relationships" id="256" r:id="R34e323168d2b4bc1"/>
    <p:sldId xmlns:r="http://schemas.openxmlformats.org/officeDocument/2006/relationships" id="257" r:id="R150d811ff84c4038"/>
    <p:sldId xmlns:r="http://schemas.openxmlformats.org/officeDocument/2006/relationships" id="258" r:id="R12862b9e605a42b7"/>
    <p:sldId xmlns:r="http://schemas.openxmlformats.org/officeDocument/2006/relationships" id="259" r:id="R1f3ca67731d8466c"/>
    <p:sldId xmlns:r="http://schemas.openxmlformats.org/officeDocument/2006/relationships" id="260" r:id="R719e8f1bca6a42c7"/>
    <p:sldId xmlns:r="http://schemas.openxmlformats.org/officeDocument/2006/relationships" id="261" r:id="R6a2944ffc67c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1285f1fe74c9c" /><Relationship Type="http://schemas.openxmlformats.org/officeDocument/2006/relationships/slide" Target="/ppt/slides/slide1.xml" Id="R34e323168d2b4bc1" /><Relationship Type="http://schemas.openxmlformats.org/officeDocument/2006/relationships/slide" Target="/ppt/slides/slide2.xml" Id="R150d811ff84c4038" /><Relationship Type="http://schemas.openxmlformats.org/officeDocument/2006/relationships/slide" Target="/ppt/slides/slide3.xml" Id="R12862b9e605a42b7" /><Relationship Type="http://schemas.openxmlformats.org/officeDocument/2006/relationships/slide" Target="/ppt/slides/slide4.xml" Id="R1f3ca67731d8466c" /><Relationship Type="http://schemas.openxmlformats.org/officeDocument/2006/relationships/slide" Target="/ppt/slides/slide5.xml" Id="R719e8f1bca6a42c7" /><Relationship Type="http://schemas.openxmlformats.org/officeDocument/2006/relationships/slide" Target="/ppt/slides/slide6.xml" Id="R6a2944ffc67c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8c5dc9cc9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b387e710b4a56" /><Relationship Type="http://schemas.openxmlformats.org/officeDocument/2006/relationships/theme" Target="/ppt/slideMasters/theme/theme1.xml" Id="Rbb9b81ce48b4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b387e710b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6eb1e047b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f9055cfb7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eab915a0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1f4568678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fec3178d1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5fe86b16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 ODIN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980 146 618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