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f19d88247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3515c453f4df9"/>
  </p:sldMasterIdLst>
  <p:sldIdLst>
    <p:sldId xmlns:r="http://schemas.openxmlformats.org/officeDocument/2006/relationships" id="256" r:id="R3cb12e2c311a493b"/>
    <p:sldId xmlns:r="http://schemas.openxmlformats.org/officeDocument/2006/relationships" id="257" r:id="Rac2daffc998c4b3f"/>
    <p:sldId xmlns:r="http://schemas.openxmlformats.org/officeDocument/2006/relationships" id="258" r:id="R01f94266dcbc418b"/>
    <p:sldId xmlns:r="http://schemas.openxmlformats.org/officeDocument/2006/relationships" id="259" r:id="R99978ecf3d09407f"/>
    <p:sldId xmlns:r="http://schemas.openxmlformats.org/officeDocument/2006/relationships" id="260" r:id="R013edded196b4e61"/>
    <p:sldId xmlns:r="http://schemas.openxmlformats.org/officeDocument/2006/relationships" id="261" r:id="Rde299491178c4899"/>
    <p:sldId xmlns:r="http://schemas.openxmlformats.org/officeDocument/2006/relationships" id="262" r:id="R525dae489092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3515c453f4df9" /><Relationship Type="http://schemas.openxmlformats.org/officeDocument/2006/relationships/slide" Target="/ppt/slides/slide1.xml" Id="R3cb12e2c311a493b" /><Relationship Type="http://schemas.openxmlformats.org/officeDocument/2006/relationships/slide" Target="/ppt/slides/slide2.xml" Id="Rac2daffc998c4b3f" /><Relationship Type="http://schemas.openxmlformats.org/officeDocument/2006/relationships/slide" Target="/ppt/slides/slide3.xml" Id="R01f94266dcbc418b" /><Relationship Type="http://schemas.openxmlformats.org/officeDocument/2006/relationships/slide" Target="/ppt/slides/slide4.xml" Id="R99978ecf3d09407f" /><Relationship Type="http://schemas.openxmlformats.org/officeDocument/2006/relationships/slide" Target="/ppt/slides/slide5.xml" Id="R013edded196b4e61" /><Relationship Type="http://schemas.openxmlformats.org/officeDocument/2006/relationships/slide" Target="/ppt/slides/slide6.xml" Id="Rde299491178c4899" /><Relationship Type="http://schemas.openxmlformats.org/officeDocument/2006/relationships/slide" Target="/ppt/slides/slide7.xml" Id="R525dae489092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07a6c211d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031cc61cf4f22" /><Relationship Type="http://schemas.openxmlformats.org/officeDocument/2006/relationships/theme" Target="/ppt/slideMasters/theme/theme1.xml" Id="R8ee6da59076c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031cc61cf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8a2189bf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70e4afd7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83fe0b3ec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b827be49d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b6554951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36f8dbc22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a7626d0a2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