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c67eaa20b74c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410461acec4c3e"/>
  </p:sldMasterIdLst>
  <p:sldIdLst>
    <p:sldId xmlns:r="http://schemas.openxmlformats.org/officeDocument/2006/relationships" id="256" r:id="R422ca56d0013423a"/>
    <p:sldId xmlns:r="http://schemas.openxmlformats.org/officeDocument/2006/relationships" id="257" r:id="R618d0902a07847d7"/>
    <p:sldId xmlns:r="http://schemas.openxmlformats.org/officeDocument/2006/relationships" id="258" r:id="R0d1d14cf63474591"/>
    <p:sldId xmlns:r="http://schemas.openxmlformats.org/officeDocument/2006/relationships" id="259" r:id="Rea847c8e9c164a39"/>
    <p:sldId xmlns:r="http://schemas.openxmlformats.org/officeDocument/2006/relationships" id="260" r:id="R6aca479d822b4a9a"/>
    <p:sldId xmlns:r="http://schemas.openxmlformats.org/officeDocument/2006/relationships" id="261" r:id="R461562210c1f43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10461acec4c3e" /><Relationship Type="http://schemas.openxmlformats.org/officeDocument/2006/relationships/slide" Target="/ppt/slides/slide1.xml" Id="R422ca56d0013423a" /><Relationship Type="http://schemas.openxmlformats.org/officeDocument/2006/relationships/slide" Target="/ppt/slides/slide2.xml" Id="R618d0902a07847d7" /><Relationship Type="http://schemas.openxmlformats.org/officeDocument/2006/relationships/slide" Target="/ppt/slides/slide3.xml" Id="R0d1d14cf63474591" /><Relationship Type="http://schemas.openxmlformats.org/officeDocument/2006/relationships/slide" Target="/ppt/slides/slide4.xml" Id="Rea847c8e9c164a39" /><Relationship Type="http://schemas.openxmlformats.org/officeDocument/2006/relationships/slide" Target="/ppt/slides/slide5.xml" Id="R6aca479d822b4a9a" /><Relationship Type="http://schemas.openxmlformats.org/officeDocument/2006/relationships/slide" Target="/ppt/slides/slide6.xml" Id="R461562210c1f43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ca00b8c8b45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b1af92837450f" /><Relationship Type="http://schemas.openxmlformats.org/officeDocument/2006/relationships/theme" Target="/ppt/slideMasters/theme/theme1.xml" Id="Rdceb9f3215754c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1b1af9283745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8c39fa643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42ca900dd49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0d1ef9bca4c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4a642ac2145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5c2350aad45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65da8ef7841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ELIASSEN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Snorres gate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09 71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980 118 312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ELIASSEN AS</a:t>
            </a:r>
          </a:p>
        </p:txBody>
      </p:sp>
    </p:spTree>
  </p:cSld>
  <p:clrMapOvr>
    <a:masterClrMapping xmlns:a="http://schemas.openxmlformats.org/drawingml/2006/main"/>
  </p:clrMapOvr>
</p:sld>
</file>