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d4f9609ca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1c606911245d9"/>
  </p:sldMasterIdLst>
  <p:sldIdLst>
    <p:sldId xmlns:r="http://schemas.openxmlformats.org/officeDocument/2006/relationships" id="256" r:id="R20e17b534ff34043"/>
    <p:sldId xmlns:r="http://schemas.openxmlformats.org/officeDocument/2006/relationships" id="257" r:id="R447dde9d9b8849d4"/>
    <p:sldId xmlns:r="http://schemas.openxmlformats.org/officeDocument/2006/relationships" id="258" r:id="R2739436b07ff4f22"/>
    <p:sldId xmlns:r="http://schemas.openxmlformats.org/officeDocument/2006/relationships" id="259" r:id="Rdce84f1f5cf74b8e"/>
    <p:sldId xmlns:r="http://schemas.openxmlformats.org/officeDocument/2006/relationships" id="260" r:id="Ra78b485b85744552"/>
    <p:sldId xmlns:r="http://schemas.openxmlformats.org/officeDocument/2006/relationships" id="261" r:id="R148173a16b5e4fb3"/>
    <p:sldId xmlns:r="http://schemas.openxmlformats.org/officeDocument/2006/relationships" id="262" r:id="R73ab825a9b6d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1c606911245d9" /><Relationship Type="http://schemas.openxmlformats.org/officeDocument/2006/relationships/slide" Target="/ppt/slides/slide1.xml" Id="R20e17b534ff34043" /><Relationship Type="http://schemas.openxmlformats.org/officeDocument/2006/relationships/slide" Target="/ppt/slides/slide2.xml" Id="R447dde9d9b8849d4" /><Relationship Type="http://schemas.openxmlformats.org/officeDocument/2006/relationships/slide" Target="/ppt/slides/slide3.xml" Id="R2739436b07ff4f22" /><Relationship Type="http://schemas.openxmlformats.org/officeDocument/2006/relationships/slide" Target="/ppt/slides/slide4.xml" Id="Rdce84f1f5cf74b8e" /><Relationship Type="http://schemas.openxmlformats.org/officeDocument/2006/relationships/slide" Target="/ppt/slides/slide5.xml" Id="Ra78b485b85744552" /><Relationship Type="http://schemas.openxmlformats.org/officeDocument/2006/relationships/slide" Target="/ppt/slides/slide6.xml" Id="R148173a16b5e4fb3" /><Relationship Type="http://schemas.openxmlformats.org/officeDocument/2006/relationships/slide" Target="/ppt/slides/slide7.xml" Id="R73ab825a9b6d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70681bfdb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151a7306441fe" /><Relationship Type="http://schemas.openxmlformats.org/officeDocument/2006/relationships/theme" Target="/ppt/slideMasters/theme/theme1.xml" Id="R8e097308ac28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151a73064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7d94c98e4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a47c6dc47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5191ac12d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27e154a0a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f4291cd35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a2c63e3cd42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9f3737356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90 028 058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JOSTEIN  –  78,1 %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JENNY RØNNAUG  –  21,9 %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jkaada@lyse.net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