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7bbb03a48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50500769f4d7a"/>
  </p:sldMasterIdLst>
  <p:sldIdLst>
    <p:sldId xmlns:r="http://schemas.openxmlformats.org/officeDocument/2006/relationships" id="256" r:id="Rda14a7ada415480b"/>
    <p:sldId xmlns:r="http://schemas.openxmlformats.org/officeDocument/2006/relationships" id="257" r:id="Ra6589f7e5adc47e1"/>
    <p:sldId xmlns:r="http://schemas.openxmlformats.org/officeDocument/2006/relationships" id="258" r:id="R9b0e7661b0644db2"/>
    <p:sldId xmlns:r="http://schemas.openxmlformats.org/officeDocument/2006/relationships" id="259" r:id="R1a3a3889bee24cd0"/>
    <p:sldId xmlns:r="http://schemas.openxmlformats.org/officeDocument/2006/relationships" id="260" r:id="R958279d3aee548d0"/>
    <p:sldId xmlns:r="http://schemas.openxmlformats.org/officeDocument/2006/relationships" id="261" r:id="R7151cb356cb1452f"/>
    <p:sldId xmlns:r="http://schemas.openxmlformats.org/officeDocument/2006/relationships" id="262" r:id="R574d5371c5fb47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50500769f4d7a" /><Relationship Type="http://schemas.openxmlformats.org/officeDocument/2006/relationships/slide" Target="/ppt/slides/slide1.xml" Id="Rda14a7ada415480b" /><Relationship Type="http://schemas.openxmlformats.org/officeDocument/2006/relationships/slide" Target="/ppt/slides/slide2.xml" Id="Ra6589f7e5adc47e1" /><Relationship Type="http://schemas.openxmlformats.org/officeDocument/2006/relationships/slide" Target="/ppt/slides/slide3.xml" Id="R9b0e7661b0644db2" /><Relationship Type="http://schemas.openxmlformats.org/officeDocument/2006/relationships/slide" Target="/ppt/slides/slide4.xml" Id="R1a3a3889bee24cd0" /><Relationship Type="http://schemas.openxmlformats.org/officeDocument/2006/relationships/slide" Target="/ppt/slides/slide5.xml" Id="R958279d3aee548d0" /><Relationship Type="http://schemas.openxmlformats.org/officeDocument/2006/relationships/slide" Target="/ppt/slides/slide6.xml" Id="R7151cb356cb1452f" /><Relationship Type="http://schemas.openxmlformats.org/officeDocument/2006/relationships/slide" Target="/ppt/slides/slide7.xml" Id="R574d5371c5fb47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f0dc18029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44b1f845141f5" /><Relationship Type="http://schemas.openxmlformats.org/officeDocument/2006/relationships/theme" Target="/ppt/slideMasters/theme/theme1.xml" Id="R72411b6a05b949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44b1f8451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d52e9cb8d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bf6cfe07843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3db71c9ae40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5bd959fd5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05416d4df4a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818475c7f40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98b61027a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JODEL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JODEL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4 866 319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16 853 880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DELSBEKK JOHN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