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fa753b92284d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e854ebe5544016"/>
  </p:sldMasterIdLst>
  <p:sldIdLst>
    <p:sldId xmlns:r="http://schemas.openxmlformats.org/officeDocument/2006/relationships" id="256" r:id="R6be35fb458df4cd1"/>
    <p:sldId xmlns:r="http://schemas.openxmlformats.org/officeDocument/2006/relationships" id="257" r:id="Reddf0867ef724acf"/>
    <p:sldId xmlns:r="http://schemas.openxmlformats.org/officeDocument/2006/relationships" id="258" r:id="Rf9d1ab0218c544a7"/>
    <p:sldId xmlns:r="http://schemas.openxmlformats.org/officeDocument/2006/relationships" id="259" r:id="Re3b5bef9174e42a7"/>
    <p:sldId xmlns:r="http://schemas.openxmlformats.org/officeDocument/2006/relationships" id="260" r:id="Rda707c0d71284012"/>
    <p:sldId xmlns:r="http://schemas.openxmlformats.org/officeDocument/2006/relationships" id="261" r:id="R03c26c5d7e52487d"/>
    <p:sldId xmlns:r="http://schemas.openxmlformats.org/officeDocument/2006/relationships" id="262" r:id="R8ea17297263a44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854ebe5544016" /><Relationship Type="http://schemas.openxmlformats.org/officeDocument/2006/relationships/slide" Target="/ppt/slides/slide1.xml" Id="R6be35fb458df4cd1" /><Relationship Type="http://schemas.openxmlformats.org/officeDocument/2006/relationships/slide" Target="/ppt/slides/slide2.xml" Id="Reddf0867ef724acf" /><Relationship Type="http://schemas.openxmlformats.org/officeDocument/2006/relationships/slide" Target="/ppt/slides/slide3.xml" Id="Rf9d1ab0218c544a7" /><Relationship Type="http://schemas.openxmlformats.org/officeDocument/2006/relationships/slide" Target="/ppt/slides/slide4.xml" Id="Re3b5bef9174e42a7" /><Relationship Type="http://schemas.openxmlformats.org/officeDocument/2006/relationships/slide" Target="/ppt/slides/slide5.xml" Id="Rda707c0d71284012" /><Relationship Type="http://schemas.openxmlformats.org/officeDocument/2006/relationships/slide" Target="/ppt/slides/slide6.xml" Id="R03c26c5d7e52487d" /><Relationship Type="http://schemas.openxmlformats.org/officeDocument/2006/relationships/slide" Target="/ppt/slides/slide7.xml" Id="R8ea17297263a44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4970cffaf48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ad27c133549e5" /><Relationship Type="http://schemas.openxmlformats.org/officeDocument/2006/relationships/theme" Target="/ppt/slideMasters/theme/theme1.xml" Id="R0d1ae9d982434e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7ad27c133549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45057155143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bcbf1584e42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718660b1944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51292a2cc46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767f2fab04a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57687c18149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519e52c4249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REKNESKAP AS ble etablert [år] og holder til i Vik I Sogn.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7 443 776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2 903 906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PER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HOPPERSTAD KJELL EGIL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REFSDAL HARALD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6893 Vik I Sogn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69 80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979 868 626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