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3347805c1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a5dac89a441d7"/>
  </p:sldMasterIdLst>
  <p:sldIdLst>
    <p:sldId xmlns:r="http://schemas.openxmlformats.org/officeDocument/2006/relationships" id="256" r:id="R7520794f8676471b"/>
    <p:sldId xmlns:r="http://schemas.openxmlformats.org/officeDocument/2006/relationships" id="257" r:id="Rf5c2ede8766548c4"/>
    <p:sldId xmlns:r="http://schemas.openxmlformats.org/officeDocument/2006/relationships" id="258" r:id="Rccfae3497c0b496e"/>
    <p:sldId xmlns:r="http://schemas.openxmlformats.org/officeDocument/2006/relationships" id="259" r:id="Re4a50268152d4426"/>
    <p:sldId xmlns:r="http://schemas.openxmlformats.org/officeDocument/2006/relationships" id="260" r:id="R2a8920de39944a03"/>
    <p:sldId xmlns:r="http://schemas.openxmlformats.org/officeDocument/2006/relationships" id="261" r:id="R4a5dcc29535a4e5c"/>
    <p:sldId xmlns:r="http://schemas.openxmlformats.org/officeDocument/2006/relationships" id="262" r:id="R2f3fbb4a3b57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a5dac89a441d7" /><Relationship Type="http://schemas.openxmlformats.org/officeDocument/2006/relationships/slide" Target="/ppt/slides/slide1.xml" Id="R7520794f8676471b" /><Relationship Type="http://schemas.openxmlformats.org/officeDocument/2006/relationships/slide" Target="/ppt/slides/slide2.xml" Id="Rf5c2ede8766548c4" /><Relationship Type="http://schemas.openxmlformats.org/officeDocument/2006/relationships/slide" Target="/ppt/slides/slide3.xml" Id="Rccfae3497c0b496e" /><Relationship Type="http://schemas.openxmlformats.org/officeDocument/2006/relationships/slide" Target="/ppt/slides/slide4.xml" Id="Re4a50268152d4426" /><Relationship Type="http://schemas.openxmlformats.org/officeDocument/2006/relationships/slide" Target="/ppt/slides/slide5.xml" Id="R2a8920de39944a03" /><Relationship Type="http://schemas.openxmlformats.org/officeDocument/2006/relationships/slide" Target="/ppt/slides/slide6.xml" Id="R4a5dcc29535a4e5c" /><Relationship Type="http://schemas.openxmlformats.org/officeDocument/2006/relationships/slide" Target="/ppt/slides/slide7.xml" Id="R2f3fbb4a3b57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6fc224037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bff5e0b634f59" /><Relationship Type="http://schemas.openxmlformats.org/officeDocument/2006/relationships/theme" Target="/ppt/slideMasters/theme/theme1.xml" Id="R9451d264447f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5bff5e0b63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21fb871b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1ed58005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691f2def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d073b64a40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8a4b14053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c9dee7f6d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b666c777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