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93f2c44d0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63dd2728743de"/>
  </p:sldMasterIdLst>
  <p:sldIdLst>
    <p:sldId xmlns:r="http://schemas.openxmlformats.org/officeDocument/2006/relationships" id="256" r:id="Rd648b07f2f3e4916"/>
    <p:sldId xmlns:r="http://schemas.openxmlformats.org/officeDocument/2006/relationships" id="257" r:id="R5619befc3ad64302"/>
    <p:sldId xmlns:r="http://schemas.openxmlformats.org/officeDocument/2006/relationships" id="258" r:id="Rc17d4462ddca43c8"/>
    <p:sldId xmlns:r="http://schemas.openxmlformats.org/officeDocument/2006/relationships" id="259" r:id="R04cb93c30f014158"/>
    <p:sldId xmlns:r="http://schemas.openxmlformats.org/officeDocument/2006/relationships" id="260" r:id="R7e08a1dfe7964869"/>
    <p:sldId xmlns:r="http://schemas.openxmlformats.org/officeDocument/2006/relationships" id="261" r:id="Ra646718819094b0c"/>
    <p:sldId xmlns:r="http://schemas.openxmlformats.org/officeDocument/2006/relationships" id="262" r:id="R322bf8043f05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63dd2728743de" /><Relationship Type="http://schemas.openxmlformats.org/officeDocument/2006/relationships/slide" Target="/ppt/slides/slide1.xml" Id="Rd648b07f2f3e4916" /><Relationship Type="http://schemas.openxmlformats.org/officeDocument/2006/relationships/slide" Target="/ppt/slides/slide2.xml" Id="R5619befc3ad64302" /><Relationship Type="http://schemas.openxmlformats.org/officeDocument/2006/relationships/slide" Target="/ppt/slides/slide3.xml" Id="Rc17d4462ddca43c8" /><Relationship Type="http://schemas.openxmlformats.org/officeDocument/2006/relationships/slide" Target="/ppt/slides/slide4.xml" Id="R04cb93c30f014158" /><Relationship Type="http://schemas.openxmlformats.org/officeDocument/2006/relationships/slide" Target="/ppt/slides/slide5.xml" Id="R7e08a1dfe7964869" /><Relationship Type="http://schemas.openxmlformats.org/officeDocument/2006/relationships/slide" Target="/ppt/slides/slide6.xml" Id="Ra646718819094b0c" /><Relationship Type="http://schemas.openxmlformats.org/officeDocument/2006/relationships/slide" Target="/ppt/slides/slide7.xml" Id="R322bf8043f05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1b55edb84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bef28148946cb" /><Relationship Type="http://schemas.openxmlformats.org/officeDocument/2006/relationships/theme" Target="/ppt/slideMasters/theme/theme1.xml" Id="R1ce6d09533b6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bef281489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fd3bec90e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8786b098b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2e5ddd5eb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c646cdbc8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3d720b75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d868fd7b745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059f49217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BECHRI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12 305 645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BIRGER WILHELMSEN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