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6b712185154b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c477d6482c40a1"/>
  </p:sldMasterIdLst>
  <p:sldIdLst>
    <p:sldId xmlns:r="http://schemas.openxmlformats.org/officeDocument/2006/relationships" id="256" r:id="R9b8012602afc49c8"/>
    <p:sldId xmlns:r="http://schemas.openxmlformats.org/officeDocument/2006/relationships" id="257" r:id="Re2d9fb4e3d144ed5"/>
    <p:sldId xmlns:r="http://schemas.openxmlformats.org/officeDocument/2006/relationships" id="258" r:id="R1da359ec5ce44d0f"/>
    <p:sldId xmlns:r="http://schemas.openxmlformats.org/officeDocument/2006/relationships" id="259" r:id="R03afe1e719e24f49"/>
    <p:sldId xmlns:r="http://schemas.openxmlformats.org/officeDocument/2006/relationships" id="260" r:id="R0fa24fae6ee44223"/>
    <p:sldId xmlns:r="http://schemas.openxmlformats.org/officeDocument/2006/relationships" id="261" r:id="Ra54a3d9762c342eb"/>
    <p:sldId xmlns:r="http://schemas.openxmlformats.org/officeDocument/2006/relationships" id="262" r:id="Ra19dd61eb6cc49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c477d6482c40a1" /><Relationship Type="http://schemas.openxmlformats.org/officeDocument/2006/relationships/slide" Target="/ppt/slides/slide1.xml" Id="R9b8012602afc49c8" /><Relationship Type="http://schemas.openxmlformats.org/officeDocument/2006/relationships/slide" Target="/ppt/slides/slide2.xml" Id="Re2d9fb4e3d144ed5" /><Relationship Type="http://schemas.openxmlformats.org/officeDocument/2006/relationships/slide" Target="/ppt/slides/slide3.xml" Id="R1da359ec5ce44d0f" /><Relationship Type="http://schemas.openxmlformats.org/officeDocument/2006/relationships/slide" Target="/ppt/slides/slide4.xml" Id="R03afe1e719e24f49" /><Relationship Type="http://schemas.openxmlformats.org/officeDocument/2006/relationships/slide" Target="/ppt/slides/slide5.xml" Id="R0fa24fae6ee44223" /><Relationship Type="http://schemas.openxmlformats.org/officeDocument/2006/relationships/slide" Target="/ppt/slides/slide6.xml" Id="Ra54a3d9762c342eb" /><Relationship Type="http://schemas.openxmlformats.org/officeDocument/2006/relationships/slide" Target="/ppt/slides/slide7.xml" Id="Ra19dd61eb6cc49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6e7542e1454c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d369890c3497a" /><Relationship Type="http://schemas.openxmlformats.org/officeDocument/2006/relationships/theme" Target="/ppt/slideMasters/theme/theme1.xml" Id="R5de34d7345c44d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dd369890c349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bdb455e1d46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053e7aa29e47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8fccdda5e343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880d246aeb4e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2e9aa82d4e42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8ac0e5749048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ea7f3ae94046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JANSSON &amp; LARSEN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JANSSON &amp; LARSEN REGNSKAP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52 632 624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9 506 565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7 702 817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3 000 004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21 270 482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 STAVANGER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Løkkeveien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84 66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kim@jlr.no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www.jansson-larsen.no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979 713 894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AS</a:t>
            </a:r>
          </a:p>
        </p:txBody>
      </p:sp>
    </p:spTree>
  </p:cSld>
  <p:clrMapOvr>
    <a:masterClrMapping xmlns:a="http://schemas.openxmlformats.org/drawingml/2006/main"/>
  </p:clrMapOvr>
</p:sld>
</file>