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303810406d44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9ddc4b89a54906"/>
  </p:sldMasterIdLst>
  <p:sldIdLst>
    <p:sldId xmlns:r="http://schemas.openxmlformats.org/officeDocument/2006/relationships" id="256" r:id="Rdfe7b6abc1fa49f4"/>
    <p:sldId xmlns:r="http://schemas.openxmlformats.org/officeDocument/2006/relationships" id="257" r:id="R6224461da6b74a3e"/>
    <p:sldId xmlns:r="http://schemas.openxmlformats.org/officeDocument/2006/relationships" id="258" r:id="Rfb388fd4b23a4b6a"/>
    <p:sldId xmlns:r="http://schemas.openxmlformats.org/officeDocument/2006/relationships" id="259" r:id="R9c3f467b9ed54be8"/>
    <p:sldId xmlns:r="http://schemas.openxmlformats.org/officeDocument/2006/relationships" id="260" r:id="Rb3e2e49889164b09"/>
    <p:sldId xmlns:r="http://schemas.openxmlformats.org/officeDocument/2006/relationships" id="261" r:id="Rcced76c4b68b4da9"/>
    <p:sldId xmlns:r="http://schemas.openxmlformats.org/officeDocument/2006/relationships" id="262" r:id="Rb920b3a6bf484f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9ddc4b89a54906" /><Relationship Type="http://schemas.openxmlformats.org/officeDocument/2006/relationships/slide" Target="/ppt/slides/slide1.xml" Id="Rdfe7b6abc1fa49f4" /><Relationship Type="http://schemas.openxmlformats.org/officeDocument/2006/relationships/slide" Target="/ppt/slides/slide2.xml" Id="R6224461da6b74a3e" /><Relationship Type="http://schemas.openxmlformats.org/officeDocument/2006/relationships/slide" Target="/ppt/slides/slide3.xml" Id="Rfb388fd4b23a4b6a" /><Relationship Type="http://schemas.openxmlformats.org/officeDocument/2006/relationships/slide" Target="/ppt/slides/slide4.xml" Id="R9c3f467b9ed54be8" /><Relationship Type="http://schemas.openxmlformats.org/officeDocument/2006/relationships/slide" Target="/ppt/slides/slide5.xml" Id="Rb3e2e49889164b09" /><Relationship Type="http://schemas.openxmlformats.org/officeDocument/2006/relationships/slide" Target="/ppt/slides/slide6.xml" Id="Rcced76c4b68b4da9" /><Relationship Type="http://schemas.openxmlformats.org/officeDocument/2006/relationships/slide" Target="/ppt/slides/slide7.xml" Id="Rb920b3a6bf484f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62883545ec4a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178e5e9574494" /><Relationship Type="http://schemas.openxmlformats.org/officeDocument/2006/relationships/theme" Target="/ppt/slideMasters/theme/theme1.xml" Id="R81b7d3b6d65f4f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7178e5e95744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fbae28fde48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cff23459946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2f6697e2e4c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b5df67d1649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7f5c3f2f642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87b7f9faa4d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e7c340b8848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STRANDEN GLOBAL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STRANDEN GLOBAL AS ble etablert [år] og holder til i Lovund.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33 824 199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7 703 623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5 638 536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11 102 931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22 100 984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ASLE HALLVARD THOMASSEN LYNGØY  –  71,8 %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WILLY THOMASSEN  –  28,2 %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Lundvollveien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8764 Lovund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09 45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joker.lovund@joker.no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979 634 021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STRANDEN GLOBAL AS</a:t>
            </a:r>
          </a:p>
        </p:txBody>
      </p:sp>
    </p:spTree>
  </p:cSld>
  <p:clrMapOvr>
    <a:masterClrMapping xmlns:a="http://schemas.openxmlformats.org/drawingml/2006/main"/>
  </p:clrMapOvr>
</p:sld>
</file>