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241854568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bae26b19b42ab"/>
  </p:sldMasterIdLst>
  <p:sldIdLst>
    <p:sldId xmlns:r="http://schemas.openxmlformats.org/officeDocument/2006/relationships" id="256" r:id="Re73584ef4b2f4de5"/>
    <p:sldId xmlns:r="http://schemas.openxmlformats.org/officeDocument/2006/relationships" id="257" r:id="Rf7e6c3afb9514960"/>
    <p:sldId xmlns:r="http://schemas.openxmlformats.org/officeDocument/2006/relationships" id="258" r:id="Rc862067bf59849d3"/>
    <p:sldId xmlns:r="http://schemas.openxmlformats.org/officeDocument/2006/relationships" id="259" r:id="R8f437023c8f2454a"/>
    <p:sldId xmlns:r="http://schemas.openxmlformats.org/officeDocument/2006/relationships" id="260" r:id="R753eb59ff6aa484a"/>
    <p:sldId xmlns:r="http://schemas.openxmlformats.org/officeDocument/2006/relationships" id="261" r:id="R4a72f42c5e4c4cd8"/>
    <p:sldId xmlns:r="http://schemas.openxmlformats.org/officeDocument/2006/relationships" id="262" r:id="R542b42e4d992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bae26b19b42ab" /><Relationship Type="http://schemas.openxmlformats.org/officeDocument/2006/relationships/slide" Target="/ppt/slides/slide1.xml" Id="Re73584ef4b2f4de5" /><Relationship Type="http://schemas.openxmlformats.org/officeDocument/2006/relationships/slide" Target="/ppt/slides/slide2.xml" Id="Rf7e6c3afb9514960" /><Relationship Type="http://schemas.openxmlformats.org/officeDocument/2006/relationships/slide" Target="/ppt/slides/slide3.xml" Id="Rc862067bf59849d3" /><Relationship Type="http://schemas.openxmlformats.org/officeDocument/2006/relationships/slide" Target="/ppt/slides/slide4.xml" Id="R8f437023c8f2454a" /><Relationship Type="http://schemas.openxmlformats.org/officeDocument/2006/relationships/slide" Target="/ppt/slides/slide5.xml" Id="R753eb59ff6aa484a" /><Relationship Type="http://schemas.openxmlformats.org/officeDocument/2006/relationships/slide" Target="/ppt/slides/slide6.xml" Id="R4a72f42c5e4c4cd8" /><Relationship Type="http://schemas.openxmlformats.org/officeDocument/2006/relationships/slide" Target="/ppt/slides/slide7.xml" Id="R542b42e4d992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2b698a486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9ec9466834c28" /><Relationship Type="http://schemas.openxmlformats.org/officeDocument/2006/relationships/theme" Target="/ppt/slideMasters/theme/theme1.xml" Id="R2eb74182591945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9ec9466834c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487e804346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84ab9843d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46624694e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cff40ba1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cb0cee4a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e82583c8e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97b77dce6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