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dda4f01b4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cd2cca08c4cb5"/>
  </p:sldMasterIdLst>
  <p:sldIdLst>
    <p:sldId xmlns:r="http://schemas.openxmlformats.org/officeDocument/2006/relationships" id="256" r:id="R6f4abb62396642c7"/>
    <p:sldId xmlns:r="http://schemas.openxmlformats.org/officeDocument/2006/relationships" id="257" r:id="R9138a760354143b4"/>
    <p:sldId xmlns:r="http://schemas.openxmlformats.org/officeDocument/2006/relationships" id="258" r:id="R10ddbe44249b4397"/>
    <p:sldId xmlns:r="http://schemas.openxmlformats.org/officeDocument/2006/relationships" id="259" r:id="R92dfdee65ca04ea9"/>
    <p:sldId xmlns:r="http://schemas.openxmlformats.org/officeDocument/2006/relationships" id="260" r:id="Rb99f95329cb54f9b"/>
    <p:sldId xmlns:r="http://schemas.openxmlformats.org/officeDocument/2006/relationships" id="261" r:id="R863c508aa6964eb5"/>
    <p:sldId xmlns:r="http://schemas.openxmlformats.org/officeDocument/2006/relationships" id="262" r:id="Ra9a98018dfb5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cd2cca08c4cb5" /><Relationship Type="http://schemas.openxmlformats.org/officeDocument/2006/relationships/slide" Target="/ppt/slides/slide1.xml" Id="R6f4abb62396642c7" /><Relationship Type="http://schemas.openxmlformats.org/officeDocument/2006/relationships/slide" Target="/ppt/slides/slide2.xml" Id="R9138a760354143b4" /><Relationship Type="http://schemas.openxmlformats.org/officeDocument/2006/relationships/slide" Target="/ppt/slides/slide3.xml" Id="R10ddbe44249b4397" /><Relationship Type="http://schemas.openxmlformats.org/officeDocument/2006/relationships/slide" Target="/ppt/slides/slide4.xml" Id="R92dfdee65ca04ea9" /><Relationship Type="http://schemas.openxmlformats.org/officeDocument/2006/relationships/slide" Target="/ppt/slides/slide5.xml" Id="Rb99f95329cb54f9b" /><Relationship Type="http://schemas.openxmlformats.org/officeDocument/2006/relationships/slide" Target="/ppt/slides/slide6.xml" Id="R863c508aa6964eb5" /><Relationship Type="http://schemas.openxmlformats.org/officeDocument/2006/relationships/slide" Target="/ppt/slides/slide7.xml" Id="Ra9a98018dfb5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085418416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4e3e8dda64bcd" /><Relationship Type="http://schemas.openxmlformats.org/officeDocument/2006/relationships/theme" Target="/ppt/slideMasters/theme/theme1.xml" Id="Rea7cf6474bc6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4e3e8dda6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421bc6e6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baa786c3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165cdb4c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f878f3719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0bdc92df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24b0ff9ba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62cab4f3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