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95ed4be6074a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d03fcdc2774b5e"/>
  </p:sldMasterIdLst>
  <p:sldIdLst>
    <p:sldId xmlns:r="http://schemas.openxmlformats.org/officeDocument/2006/relationships" id="256" r:id="R2f74b07ed9624d73"/>
    <p:sldId xmlns:r="http://schemas.openxmlformats.org/officeDocument/2006/relationships" id="257" r:id="R4248c00d11c74f1f"/>
    <p:sldId xmlns:r="http://schemas.openxmlformats.org/officeDocument/2006/relationships" id="258" r:id="R558e65b7f4fa4482"/>
    <p:sldId xmlns:r="http://schemas.openxmlformats.org/officeDocument/2006/relationships" id="259" r:id="R136347cf89294a71"/>
    <p:sldId xmlns:r="http://schemas.openxmlformats.org/officeDocument/2006/relationships" id="260" r:id="Rd889403aa51445cd"/>
    <p:sldId xmlns:r="http://schemas.openxmlformats.org/officeDocument/2006/relationships" id="261" r:id="Re16a842fc3594be8"/>
    <p:sldId xmlns:r="http://schemas.openxmlformats.org/officeDocument/2006/relationships" id="262" r:id="R3501af48e16847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03fcdc2774b5e" /><Relationship Type="http://schemas.openxmlformats.org/officeDocument/2006/relationships/slide" Target="/ppt/slides/slide1.xml" Id="R2f74b07ed9624d73" /><Relationship Type="http://schemas.openxmlformats.org/officeDocument/2006/relationships/slide" Target="/ppt/slides/slide2.xml" Id="R4248c00d11c74f1f" /><Relationship Type="http://schemas.openxmlformats.org/officeDocument/2006/relationships/slide" Target="/ppt/slides/slide3.xml" Id="R558e65b7f4fa4482" /><Relationship Type="http://schemas.openxmlformats.org/officeDocument/2006/relationships/slide" Target="/ppt/slides/slide4.xml" Id="R136347cf89294a71" /><Relationship Type="http://schemas.openxmlformats.org/officeDocument/2006/relationships/slide" Target="/ppt/slides/slide5.xml" Id="Rd889403aa51445cd" /><Relationship Type="http://schemas.openxmlformats.org/officeDocument/2006/relationships/slide" Target="/ppt/slides/slide6.xml" Id="Re16a842fc3594be8" /><Relationship Type="http://schemas.openxmlformats.org/officeDocument/2006/relationships/slide" Target="/ppt/slides/slide7.xml" Id="R3501af48e16847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e6895db7f4d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c849b490f40b2" /><Relationship Type="http://schemas.openxmlformats.org/officeDocument/2006/relationships/theme" Target="/ppt/slideMasters/theme/theme1.xml" Id="R3d6b9a75a7ca43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6c849b490f40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48882b1d84a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4c245db1f49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779add57a43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d08c2673b47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730163c7f4c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5ba47c58c42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e217473eb44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INVESTERINGSGEORG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INVESTERINGSGEORG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10 006 356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10 108 117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JAN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Høgsetvegen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979 558 805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