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1d838db93845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a4bd3093a144e0"/>
  </p:sldMasterIdLst>
  <p:sldIdLst>
    <p:sldId xmlns:r="http://schemas.openxmlformats.org/officeDocument/2006/relationships" id="256" r:id="R67bf09312b684bdd"/>
    <p:sldId xmlns:r="http://schemas.openxmlformats.org/officeDocument/2006/relationships" id="257" r:id="R3994215652e648cd"/>
    <p:sldId xmlns:r="http://schemas.openxmlformats.org/officeDocument/2006/relationships" id="258" r:id="R3c7f0785fb7949fe"/>
    <p:sldId xmlns:r="http://schemas.openxmlformats.org/officeDocument/2006/relationships" id="259" r:id="R12d122cfe05e4870"/>
    <p:sldId xmlns:r="http://schemas.openxmlformats.org/officeDocument/2006/relationships" id="260" r:id="Rca06d36394d041d4"/>
    <p:sldId xmlns:r="http://schemas.openxmlformats.org/officeDocument/2006/relationships" id="261" r:id="Rb441ab00e79c40cd"/>
    <p:sldId xmlns:r="http://schemas.openxmlformats.org/officeDocument/2006/relationships" id="262" r:id="Rbf9dcd21748547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a4bd3093a144e0" /><Relationship Type="http://schemas.openxmlformats.org/officeDocument/2006/relationships/slide" Target="/ppt/slides/slide1.xml" Id="R67bf09312b684bdd" /><Relationship Type="http://schemas.openxmlformats.org/officeDocument/2006/relationships/slide" Target="/ppt/slides/slide2.xml" Id="R3994215652e648cd" /><Relationship Type="http://schemas.openxmlformats.org/officeDocument/2006/relationships/slide" Target="/ppt/slides/slide3.xml" Id="R3c7f0785fb7949fe" /><Relationship Type="http://schemas.openxmlformats.org/officeDocument/2006/relationships/slide" Target="/ppt/slides/slide4.xml" Id="R12d122cfe05e4870" /><Relationship Type="http://schemas.openxmlformats.org/officeDocument/2006/relationships/slide" Target="/ppt/slides/slide5.xml" Id="Rca06d36394d041d4" /><Relationship Type="http://schemas.openxmlformats.org/officeDocument/2006/relationships/slide" Target="/ppt/slides/slide6.xml" Id="Rb441ab00e79c40cd" /><Relationship Type="http://schemas.openxmlformats.org/officeDocument/2006/relationships/slide" Target="/ppt/slides/slide7.xml" Id="Rbf9dcd21748547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9e42ab263448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c6160e2c44759" /><Relationship Type="http://schemas.openxmlformats.org/officeDocument/2006/relationships/theme" Target="/ppt/slideMasters/theme/theme1.xml" Id="R736e28e689c141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9c6160e2c447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4a543e50245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7eacfdba346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e881adac740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0fe051cc84c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644aef44840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29d93dd9a44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7e5274af74d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LAKSELV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LAKSELV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LAKSELV AS ble etablert [år] og holder til i Lakselv.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LAKSELV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LAKSELV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LAKSELV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7 548 003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588 088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316 024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2 464 080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6 965 414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LAKSELV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ALICE BAKKEVOLD  –  55,6 %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 BERG  –  44,4 %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LAKSELV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9700 Lakselv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46 02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post@regnskaplakselv.no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979 504 713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LAKSELV AS</a:t>
            </a:r>
          </a:p>
        </p:txBody>
      </p:sp>
    </p:spTree>
  </p:cSld>
  <p:clrMapOvr>
    <a:masterClrMapping xmlns:a="http://schemas.openxmlformats.org/drawingml/2006/main"/>
  </p:clrMapOvr>
</p:sld>
</file>