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df2d63e24b46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588abb56ad4bb0"/>
  </p:sldMasterIdLst>
  <p:sldIdLst>
    <p:sldId xmlns:r="http://schemas.openxmlformats.org/officeDocument/2006/relationships" id="256" r:id="R2c77595acb974951"/>
    <p:sldId xmlns:r="http://schemas.openxmlformats.org/officeDocument/2006/relationships" id="257" r:id="R35aa317101974044"/>
    <p:sldId xmlns:r="http://schemas.openxmlformats.org/officeDocument/2006/relationships" id="258" r:id="R6748991f8a1048fd"/>
    <p:sldId xmlns:r="http://schemas.openxmlformats.org/officeDocument/2006/relationships" id="259" r:id="R0a77667a0ab141d2"/>
    <p:sldId xmlns:r="http://schemas.openxmlformats.org/officeDocument/2006/relationships" id="260" r:id="Re91a869cd8914f7e"/>
    <p:sldId xmlns:r="http://schemas.openxmlformats.org/officeDocument/2006/relationships" id="261" r:id="R915cd28a41874851"/>
    <p:sldId xmlns:r="http://schemas.openxmlformats.org/officeDocument/2006/relationships" id="262" r:id="Rf7424a9c71be4a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588abb56ad4bb0" /><Relationship Type="http://schemas.openxmlformats.org/officeDocument/2006/relationships/slide" Target="/ppt/slides/slide1.xml" Id="R2c77595acb974951" /><Relationship Type="http://schemas.openxmlformats.org/officeDocument/2006/relationships/slide" Target="/ppt/slides/slide2.xml" Id="R35aa317101974044" /><Relationship Type="http://schemas.openxmlformats.org/officeDocument/2006/relationships/slide" Target="/ppt/slides/slide3.xml" Id="R6748991f8a1048fd" /><Relationship Type="http://schemas.openxmlformats.org/officeDocument/2006/relationships/slide" Target="/ppt/slides/slide4.xml" Id="R0a77667a0ab141d2" /><Relationship Type="http://schemas.openxmlformats.org/officeDocument/2006/relationships/slide" Target="/ppt/slides/slide5.xml" Id="Re91a869cd8914f7e" /><Relationship Type="http://schemas.openxmlformats.org/officeDocument/2006/relationships/slide" Target="/ppt/slides/slide6.xml" Id="R915cd28a41874851" /><Relationship Type="http://schemas.openxmlformats.org/officeDocument/2006/relationships/slide" Target="/ppt/slides/slide7.xml" Id="Rf7424a9c71be4a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08cf04eb204c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262ac8a674e7a" /><Relationship Type="http://schemas.openxmlformats.org/officeDocument/2006/relationships/theme" Target="/ppt/slideMasters/theme/theme1.xml" Id="R8fdcae56de604d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6262ac8a674e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db79b838843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62fb323f648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bc9eb6e2b43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e8e57d59d42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ae0f58f604b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125aef6b045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12986ee3b47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SEE NORD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SEE NORD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1 983 049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13 142 683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13 378 491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STENE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Heggesletta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9402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979 399 170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