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bcbf0dca024d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ec1f85dd0249f9"/>
  </p:sldMasterIdLst>
  <p:sldIdLst>
    <p:sldId xmlns:r="http://schemas.openxmlformats.org/officeDocument/2006/relationships" id="256" r:id="R5985ce895f57474d"/>
    <p:sldId xmlns:r="http://schemas.openxmlformats.org/officeDocument/2006/relationships" id="257" r:id="Rf324a2260aec4317"/>
    <p:sldId xmlns:r="http://schemas.openxmlformats.org/officeDocument/2006/relationships" id="258" r:id="R1b23b19d92d34696"/>
    <p:sldId xmlns:r="http://schemas.openxmlformats.org/officeDocument/2006/relationships" id="259" r:id="Rc4bb366f7e584fae"/>
    <p:sldId xmlns:r="http://schemas.openxmlformats.org/officeDocument/2006/relationships" id="260" r:id="R3fd96bd3221540f4"/>
    <p:sldId xmlns:r="http://schemas.openxmlformats.org/officeDocument/2006/relationships" id="261" r:id="R9c482c01b8cb40b0"/>
    <p:sldId xmlns:r="http://schemas.openxmlformats.org/officeDocument/2006/relationships" id="262" r:id="R46b522184e2b42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ec1f85dd0249f9" /><Relationship Type="http://schemas.openxmlformats.org/officeDocument/2006/relationships/slide" Target="/ppt/slides/slide1.xml" Id="R5985ce895f57474d" /><Relationship Type="http://schemas.openxmlformats.org/officeDocument/2006/relationships/slide" Target="/ppt/slides/slide2.xml" Id="Rf324a2260aec4317" /><Relationship Type="http://schemas.openxmlformats.org/officeDocument/2006/relationships/slide" Target="/ppt/slides/slide3.xml" Id="R1b23b19d92d34696" /><Relationship Type="http://schemas.openxmlformats.org/officeDocument/2006/relationships/slide" Target="/ppt/slides/slide4.xml" Id="Rc4bb366f7e584fae" /><Relationship Type="http://schemas.openxmlformats.org/officeDocument/2006/relationships/slide" Target="/ppt/slides/slide5.xml" Id="R3fd96bd3221540f4" /><Relationship Type="http://schemas.openxmlformats.org/officeDocument/2006/relationships/slide" Target="/ppt/slides/slide6.xml" Id="R9c482c01b8cb40b0" /><Relationship Type="http://schemas.openxmlformats.org/officeDocument/2006/relationships/slide" Target="/ppt/slides/slide7.xml" Id="R46b522184e2b42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27434095664d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17edf0d734991" /><Relationship Type="http://schemas.openxmlformats.org/officeDocument/2006/relationships/theme" Target="/ppt/slideMasters/theme/theme1.xml" Id="R83bf6e84637247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c17edf0d7349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4d9a506da4b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cb4349ee547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3c3b95f6e42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b9be1302b44a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784607de240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c27f804ef48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39c5e724e4f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CONNECT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CONNECT REGNSKAP AS ble etablert [år] og holder til i Gardermoen.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507 693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232 090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5 392 647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5 896 431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ENERUD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Balder alle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2060 Gardermoen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regnskap@regnskap.no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979 362 501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REGNSKAP AS</a:t>
            </a:r>
          </a:p>
        </p:txBody>
      </p:sp>
    </p:spTree>
  </p:cSld>
  <p:clrMapOvr>
    <a:masterClrMapping xmlns:a="http://schemas.openxmlformats.org/drawingml/2006/main"/>
  </p:clrMapOvr>
</p:sld>
</file>