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2282d512a54d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44970db8db4d8a"/>
  </p:sldMasterIdLst>
  <p:sldIdLst>
    <p:sldId xmlns:r="http://schemas.openxmlformats.org/officeDocument/2006/relationships" id="256" r:id="Rb96650439b834ee3"/>
    <p:sldId xmlns:r="http://schemas.openxmlformats.org/officeDocument/2006/relationships" id="257" r:id="R82b8a90d096b4f55"/>
    <p:sldId xmlns:r="http://schemas.openxmlformats.org/officeDocument/2006/relationships" id="258" r:id="R82831b7614e7410a"/>
    <p:sldId xmlns:r="http://schemas.openxmlformats.org/officeDocument/2006/relationships" id="259" r:id="R66b8e066b0754c0e"/>
    <p:sldId xmlns:r="http://schemas.openxmlformats.org/officeDocument/2006/relationships" id="260" r:id="Rd8d42a7cc7434dce"/>
    <p:sldId xmlns:r="http://schemas.openxmlformats.org/officeDocument/2006/relationships" id="261" r:id="R07d9ee7cea074a6a"/>
    <p:sldId xmlns:r="http://schemas.openxmlformats.org/officeDocument/2006/relationships" id="262" r:id="Rf5a01e2fe1f74d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44970db8db4d8a" /><Relationship Type="http://schemas.openxmlformats.org/officeDocument/2006/relationships/slide" Target="/ppt/slides/slide1.xml" Id="Rb96650439b834ee3" /><Relationship Type="http://schemas.openxmlformats.org/officeDocument/2006/relationships/slide" Target="/ppt/slides/slide2.xml" Id="R82b8a90d096b4f55" /><Relationship Type="http://schemas.openxmlformats.org/officeDocument/2006/relationships/slide" Target="/ppt/slides/slide3.xml" Id="R82831b7614e7410a" /><Relationship Type="http://schemas.openxmlformats.org/officeDocument/2006/relationships/slide" Target="/ppt/slides/slide4.xml" Id="R66b8e066b0754c0e" /><Relationship Type="http://schemas.openxmlformats.org/officeDocument/2006/relationships/slide" Target="/ppt/slides/slide5.xml" Id="Rd8d42a7cc7434dce" /><Relationship Type="http://schemas.openxmlformats.org/officeDocument/2006/relationships/slide" Target="/ppt/slides/slide6.xml" Id="R07d9ee7cea074a6a" /><Relationship Type="http://schemas.openxmlformats.org/officeDocument/2006/relationships/slide" Target="/ppt/slides/slide7.xml" Id="Rf5a01e2fe1f74d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da5974b58a4b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f4538f1864be6" /><Relationship Type="http://schemas.openxmlformats.org/officeDocument/2006/relationships/theme" Target="/ppt/slideMasters/theme/theme1.xml" Id="Rb6f9f7391bd84f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6f4538f1864b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fdfa46c234a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3e3a3092849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b873fad004d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dcbfc1b3b4a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bde9f0f5b46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a8b0f41304f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4611aa02e48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HVERVEN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REVISJON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37 553 562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4 315 694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3 445 622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11 498 372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REVISORHUSET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 JAKOB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ELNÆS RUNE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 TORILL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DOLVIK TORIL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LØVHOLM LARS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11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post@hvervenrevisjon.no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www.hvervenrevisjon.no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979 290 861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