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56e7b96a0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bb44d74434e95"/>
  </p:sldMasterIdLst>
  <p:sldIdLst>
    <p:sldId xmlns:r="http://schemas.openxmlformats.org/officeDocument/2006/relationships" id="256" r:id="R20d336456a21468d"/>
    <p:sldId xmlns:r="http://schemas.openxmlformats.org/officeDocument/2006/relationships" id="257" r:id="R1f8e9d9e4ebf4bb8"/>
    <p:sldId xmlns:r="http://schemas.openxmlformats.org/officeDocument/2006/relationships" id="258" r:id="Rb653a389bbc14f2e"/>
    <p:sldId xmlns:r="http://schemas.openxmlformats.org/officeDocument/2006/relationships" id="259" r:id="R9c03e0f85c494d11"/>
    <p:sldId xmlns:r="http://schemas.openxmlformats.org/officeDocument/2006/relationships" id="260" r:id="R3194dce57c0c42f0"/>
    <p:sldId xmlns:r="http://schemas.openxmlformats.org/officeDocument/2006/relationships" id="261" r:id="Rf08b8bf0227f440a"/>
    <p:sldId xmlns:r="http://schemas.openxmlformats.org/officeDocument/2006/relationships" id="262" r:id="R192d2123eff0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bb44d74434e95" /><Relationship Type="http://schemas.openxmlformats.org/officeDocument/2006/relationships/slide" Target="/ppt/slides/slide1.xml" Id="R20d336456a21468d" /><Relationship Type="http://schemas.openxmlformats.org/officeDocument/2006/relationships/slide" Target="/ppt/slides/slide2.xml" Id="R1f8e9d9e4ebf4bb8" /><Relationship Type="http://schemas.openxmlformats.org/officeDocument/2006/relationships/slide" Target="/ppt/slides/slide3.xml" Id="Rb653a389bbc14f2e" /><Relationship Type="http://schemas.openxmlformats.org/officeDocument/2006/relationships/slide" Target="/ppt/slides/slide4.xml" Id="R9c03e0f85c494d11" /><Relationship Type="http://schemas.openxmlformats.org/officeDocument/2006/relationships/slide" Target="/ppt/slides/slide5.xml" Id="R3194dce57c0c42f0" /><Relationship Type="http://schemas.openxmlformats.org/officeDocument/2006/relationships/slide" Target="/ppt/slides/slide6.xml" Id="Rf08b8bf0227f440a" /><Relationship Type="http://schemas.openxmlformats.org/officeDocument/2006/relationships/slide" Target="/ppt/slides/slide7.xml" Id="R192d2123eff0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daa3c5014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6f4ba4b2246cd" /><Relationship Type="http://schemas.openxmlformats.org/officeDocument/2006/relationships/theme" Target="/ppt/slideMasters/theme/theme1.xml" Id="Rc859d2a01be6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6f4ba4b22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08d6de81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d3940e40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aff6427a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533b74f8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53c8ff70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7148b97f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0af17289f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