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bedfa431047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46b6cdfb544ba"/>
  </p:sldMasterIdLst>
  <p:sldIdLst>
    <p:sldId xmlns:r="http://schemas.openxmlformats.org/officeDocument/2006/relationships" id="256" r:id="R8fc68bf56c514245"/>
    <p:sldId xmlns:r="http://schemas.openxmlformats.org/officeDocument/2006/relationships" id="257" r:id="Reaa29eea8e2a4af3"/>
    <p:sldId xmlns:r="http://schemas.openxmlformats.org/officeDocument/2006/relationships" id="258" r:id="R032daf5ce4f04c33"/>
    <p:sldId xmlns:r="http://schemas.openxmlformats.org/officeDocument/2006/relationships" id="259" r:id="Rd6255b6bf67146ec"/>
    <p:sldId xmlns:r="http://schemas.openxmlformats.org/officeDocument/2006/relationships" id="260" r:id="R510fb1beb89f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46b6cdfb544ba" /><Relationship Type="http://schemas.openxmlformats.org/officeDocument/2006/relationships/slide" Target="/ppt/slides/slide1.xml" Id="R8fc68bf56c514245" /><Relationship Type="http://schemas.openxmlformats.org/officeDocument/2006/relationships/slide" Target="/ppt/slides/slide2.xml" Id="Reaa29eea8e2a4af3" /><Relationship Type="http://schemas.openxmlformats.org/officeDocument/2006/relationships/slide" Target="/ppt/slides/slide3.xml" Id="R032daf5ce4f04c33" /><Relationship Type="http://schemas.openxmlformats.org/officeDocument/2006/relationships/slide" Target="/ppt/slides/slide4.xml" Id="Rd6255b6bf67146ec" /><Relationship Type="http://schemas.openxmlformats.org/officeDocument/2006/relationships/slide" Target="/ppt/slides/slide5.xml" Id="R510fb1beb89f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8bb8ace54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78b56511744a0" /><Relationship Type="http://schemas.openxmlformats.org/officeDocument/2006/relationships/theme" Target="/ppt/slideMasters/theme/theme1.xml" Id="R121b36060d3e43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78b56511744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fb5260439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d96037fb3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8bf8df2f4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3c4fea90a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e24735018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