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0d28f1f66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9d72269a94689"/>
  </p:sldMasterIdLst>
  <p:sldIdLst>
    <p:sldId xmlns:r="http://schemas.openxmlformats.org/officeDocument/2006/relationships" id="256" r:id="R08af8273156340ad"/>
    <p:sldId xmlns:r="http://schemas.openxmlformats.org/officeDocument/2006/relationships" id="257" r:id="Rcb63fc6bfaf8470d"/>
    <p:sldId xmlns:r="http://schemas.openxmlformats.org/officeDocument/2006/relationships" id="258" r:id="R8c9bb6665e744ee6"/>
    <p:sldId xmlns:r="http://schemas.openxmlformats.org/officeDocument/2006/relationships" id="259" r:id="Rd4c73c41cdbc495c"/>
    <p:sldId xmlns:r="http://schemas.openxmlformats.org/officeDocument/2006/relationships" id="260" r:id="R6a10fc43cc50498d"/>
    <p:sldId xmlns:r="http://schemas.openxmlformats.org/officeDocument/2006/relationships" id="261" r:id="Rde119cafcab2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9d72269a94689" /><Relationship Type="http://schemas.openxmlformats.org/officeDocument/2006/relationships/slide" Target="/ppt/slides/slide1.xml" Id="R08af8273156340ad" /><Relationship Type="http://schemas.openxmlformats.org/officeDocument/2006/relationships/slide" Target="/ppt/slides/slide2.xml" Id="Rcb63fc6bfaf8470d" /><Relationship Type="http://schemas.openxmlformats.org/officeDocument/2006/relationships/slide" Target="/ppt/slides/slide3.xml" Id="R8c9bb6665e744ee6" /><Relationship Type="http://schemas.openxmlformats.org/officeDocument/2006/relationships/slide" Target="/ppt/slides/slide4.xml" Id="Rd4c73c41cdbc495c" /><Relationship Type="http://schemas.openxmlformats.org/officeDocument/2006/relationships/slide" Target="/ppt/slides/slide5.xml" Id="R6a10fc43cc50498d" /><Relationship Type="http://schemas.openxmlformats.org/officeDocument/2006/relationships/slide" Target="/ppt/slides/slide6.xml" Id="Rde119cafcab2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f3f8908b3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0e237210a481b" /><Relationship Type="http://schemas.openxmlformats.org/officeDocument/2006/relationships/theme" Target="/ppt/slideMasters/theme/theme1.xml" Id="R2eab0c5a246a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0e237210a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0b00c4532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e00133d63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af52a0d8d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1253b4a51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7b3fa5c9e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72575f11f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