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05a474402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49f62578084883"/>
  </p:sldMasterIdLst>
  <p:sldIdLst>
    <p:sldId xmlns:r="http://schemas.openxmlformats.org/officeDocument/2006/relationships" id="256" r:id="Rcd77c602f06f4eff"/>
    <p:sldId xmlns:r="http://schemas.openxmlformats.org/officeDocument/2006/relationships" id="257" r:id="R60263da8fd294644"/>
    <p:sldId xmlns:r="http://schemas.openxmlformats.org/officeDocument/2006/relationships" id="258" r:id="Rf9dfa49f92f94b5a"/>
    <p:sldId xmlns:r="http://schemas.openxmlformats.org/officeDocument/2006/relationships" id="259" r:id="R51c1aee87f764962"/>
    <p:sldId xmlns:r="http://schemas.openxmlformats.org/officeDocument/2006/relationships" id="260" r:id="Rfcffcd44cdc04bc7"/>
    <p:sldId xmlns:r="http://schemas.openxmlformats.org/officeDocument/2006/relationships" id="261" r:id="R8352dd2890194870"/>
    <p:sldId xmlns:r="http://schemas.openxmlformats.org/officeDocument/2006/relationships" id="262" r:id="Re3007e39795a4b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9f62578084883" /><Relationship Type="http://schemas.openxmlformats.org/officeDocument/2006/relationships/slide" Target="/ppt/slides/slide1.xml" Id="Rcd77c602f06f4eff" /><Relationship Type="http://schemas.openxmlformats.org/officeDocument/2006/relationships/slide" Target="/ppt/slides/slide2.xml" Id="R60263da8fd294644" /><Relationship Type="http://schemas.openxmlformats.org/officeDocument/2006/relationships/slide" Target="/ppt/slides/slide3.xml" Id="Rf9dfa49f92f94b5a" /><Relationship Type="http://schemas.openxmlformats.org/officeDocument/2006/relationships/slide" Target="/ppt/slides/slide4.xml" Id="R51c1aee87f764962" /><Relationship Type="http://schemas.openxmlformats.org/officeDocument/2006/relationships/slide" Target="/ppt/slides/slide5.xml" Id="Rfcffcd44cdc04bc7" /><Relationship Type="http://schemas.openxmlformats.org/officeDocument/2006/relationships/slide" Target="/ppt/slides/slide6.xml" Id="R8352dd2890194870" /><Relationship Type="http://schemas.openxmlformats.org/officeDocument/2006/relationships/slide" Target="/ppt/slides/slide7.xml" Id="Re3007e39795a4b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80e097ec4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266c2a67c4506" /><Relationship Type="http://schemas.openxmlformats.org/officeDocument/2006/relationships/theme" Target="/ppt/slideMasters/theme/theme1.xml" Id="R9c03feb1d078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266c2a67c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c36dd6aa0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1fec3fed4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c971a995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fe2ab2cae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1766368ba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350102103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d9626d7a8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REVISJON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12 661 280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979 122 616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