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a87cc8f004d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9bf6944b64330"/>
  </p:sldMasterIdLst>
  <p:sldIdLst>
    <p:sldId xmlns:r="http://schemas.openxmlformats.org/officeDocument/2006/relationships" id="256" r:id="R005ba128cb6e4be3"/>
    <p:sldId xmlns:r="http://schemas.openxmlformats.org/officeDocument/2006/relationships" id="257" r:id="Rb30f66121fb943ad"/>
    <p:sldId xmlns:r="http://schemas.openxmlformats.org/officeDocument/2006/relationships" id="258" r:id="R4d9210fb04784e75"/>
    <p:sldId xmlns:r="http://schemas.openxmlformats.org/officeDocument/2006/relationships" id="259" r:id="R3ae0a50f06be464b"/>
    <p:sldId xmlns:r="http://schemas.openxmlformats.org/officeDocument/2006/relationships" id="260" r:id="R38f94b2274544024"/>
    <p:sldId xmlns:r="http://schemas.openxmlformats.org/officeDocument/2006/relationships" id="261" r:id="Rf7ca3c42308945f3"/>
    <p:sldId xmlns:r="http://schemas.openxmlformats.org/officeDocument/2006/relationships" id="262" r:id="Rb8b7f70e9364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9bf6944b64330" /><Relationship Type="http://schemas.openxmlformats.org/officeDocument/2006/relationships/slide" Target="/ppt/slides/slide1.xml" Id="R005ba128cb6e4be3" /><Relationship Type="http://schemas.openxmlformats.org/officeDocument/2006/relationships/slide" Target="/ppt/slides/slide2.xml" Id="Rb30f66121fb943ad" /><Relationship Type="http://schemas.openxmlformats.org/officeDocument/2006/relationships/slide" Target="/ppt/slides/slide3.xml" Id="R4d9210fb04784e75" /><Relationship Type="http://schemas.openxmlformats.org/officeDocument/2006/relationships/slide" Target="/ppt/slides/slide4.xml" Id="R3ae0a50f06be464b" /><Relationship Type="http://schemas.openxmlformats.org/officeDocument/2006/relationships/slide" Target="/ppt/slides/slide5.xml" Id="R38f94b2274544024" /><Relationship Type="http://schemas.openxmlformats.org/officeDocument/2006/relationships/slide" Target="/ppt/slides/slide6.xml" Id="Rf7ca3c42308945f3" /><Relationship Type="http://schemas.openxmlformats.org/officeDocument/2006/relationships/slide" Target="/ppt/slides/slide7.xml" Id="Rb8b7f70e9364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adfb5a4c6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d85bdfc4d4d68" /><Relationship Type="http://schemas.openxmlformats.org/officeDocument/2006/relationships/theme" Target="/ppt/slideMasters/theme/theme1.xml" Id="Ra098d89ce655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d85bdfc4d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d71b6abb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c394af3bd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e86892bda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0544d3b2f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26a8026f9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97cca3dfd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408f0b53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